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25"/>
  </p:notesMasterIdLst>
  <p:handoutMasterIdLst>
    <p:handoutMasterId r:id="rId26"/>
  </p:handoutMasterIdLst>
  <p:sldIdLst>
    <p:sldId id="257" r:id="rId3"/>
    <p:sldId id="475" r:id="rId4"/>
    <p:sldId id="483" r:id="rId5"/>
    <p:sldId id="490" r:id="rId6"/>
    <p:sldId id="491" r:id="rId7"/>
    <p:sldId id="474" r:id="rId8"/>
    <p:sldId id="495" r:id="rId9"/>
    <p:sldId id="496" r:id="rId10"/>
    <p:sldId id="497" r:id="rId11"/>
    <p:sldId id="498" r:id="rId12"/>
    <p:sldId id="499" r:id="rId13"/>
    <p:sldId id="500" r:id="rId14"/>
    <p:sldId id="464" r:id="rId15"/>
    <p:sldId id="431" r:id="rId16"/>
    <p:sldId id="467" r:id="rId17"/>
    <p:sldId id="487" r:id="rId18"/>
    <p:sldId id="485" r:id="rId19"/>
    <p:sldId id="440" r:id="rId20"/>
    <p:sldId id="501" r:id="rId21"/>
    <p:sldId id="488" r:id="rId22"/>
    <p:sldId id="489" r:id="rId23"/>
    <p:sldId id="463" r:id="rId24"/>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ilvia Bruno" initials="SB"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FF"/>
    <a:srgbClr val="101672"/>
    <a:srgbClr val="121A8B"/>
    <a:srgbClr val="10177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5758FB7-9AC5-4552-8A53-C91805E547FA}" styleName="Stile con tema 1 - Colore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E8B1032C-EA38-4F05-BA0D-38AFFFC7BED3}" styleName="Stile chiaro 3 - Colore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Stile medio 2 - Colore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Stile medio 1 - Colore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638B1855-1B75-4FBE-930C-398BA8C253C6}" styleName="Stile con tema 2 - Colore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Stile con tema 2 - Colore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D5ABB26-0587-4C30-8999-92F81FD0307C}" styleName="Nessuno stile, nessuna grigli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Stile con tema 1 - Colore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Stile con tema 1 - Colore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8FB837D-C827-4EFA-A057-4D05807E0F7C}" styleName="Stile con tema 1 - Colore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46F890A9-2807-4EBB-B81D-B2AA78EC7F39}" styleName="Stile scuro 2 - Colore 5/Colore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237" autoAdjust="0"/>
    <p:restoredTop sz="92374" autoAdjust="0"/>
  </p:normalViewPr>
  <p:slideViewPr>
    <p:cSldViewPr>
      <p:cViewPr varScale="1">
        <p:scale>
          <a:sx n="81" d="100"/>
          <a:sy n="81" d="100"/>
        </p:scale>
        <p:origin x="1608" y="53"/>
      </p:cViewPr>
      <p:guideLst>
        <p:guide orient="horz" pos="2160"/>
        <p:guide pos="2880"/>
      </p:guideLst>
    </p:cSldViewPr>
  </p:slideViewPr>
  <p:outlineViewPr>
    <p:cViewPr>
      <p:scale>
        <a:sx n="33" d="100"/>
        <a:sy n="33" d="100"/>
      </p:scale>
      <p:origin x="0" y="-804"/>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70" d="100"/>
          <a:sy n="70" d="100"/>
        </p:scale>
        <p:origin x="3240"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commentAuthors" Target="commentAuthors.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E:\GoogleDrive\RegioneCalabria\Dati_Iiritano\Elaborazioni_Nuovo_Bando_10042018\Edilizia%20Scolastica_200418.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manualLayout>
          <c:layoutTarget val="inner"/>
          <c:xMode val="edge"/>
          <c:yMode val="edge"/>
          <c:x val="9.9983632773091205E-2"/>
          <c:y val="0.10184821928124954"/>
          <c:w val="0.80003273445381762"/>
          <c:h val="0.79630329437308633"/>
        </c:manualLayout>
      </c:layout>
      <c:pieChart>
        <c:varyColors val="1"/>
        <c:ser>
          <c:idx val="0"/>
          <c:order val="0"/>
          <c:dPt>
            <c:idx val="0"/>
            <c:bubble3D val="0"/>
            <c:spPr>
              <a:solidFill>
                <a:schemeClr val="accent5">
                  <a:shade val="47000"/>
                </a:schemeClr>
              </a:solidFill>
              <a:ln>
                <a:noFill/>
              </a:ln>
              <a:effectLst/>
            </c:spPr>
            <c:extLst>
              <c:ext xmlns:c16="http://schemas.microsoft.com/office/drawing/2014/chart" uri="{C3380CC4-5D6E-409C-BE32-E72D297353CC}">
                <c16:uniqueId val="{00000000-B58D-410D-9C76-3E3D8BC015B8}"/>
              </c:ext>
            </c:extLst>
          </c:dPt>
          <c:dPt>
            <c:idx val="1"/>
            <c:bubble3D val="0"/>
            <c:spPr>
              <a:solidFill>
                <a:schemeClr val="accent5">
                  <a:shade val="65000"/>
                </a:schemeClr>
              </a:solidFill>
              <a:ln>
                <a:noFill/>
              </a:ln>
              <a:effectLst/>
            </c:spPr>
            <c:extLst>
              <c:ext xmlns:c16="http://schemas.microsoft.com/office/drawing/2014/chart" uri="{C3380CC4-5D6E-409C-BE32-E72D297353CC}">
                <c16:uniqueId val="{00000001-B58D-410D-9C76-3E3D8BC015B8}"/>
              </c:ext>
            </c:extLst>
          </c:dPt>
          <c:dPt>
            <c:idx val="2"/>
            <c:bubble3D val="0"/>
            <c:spPr>
              <a:solidFill>
                <a:schemeClr val="accent5">
                  <a:shade val="82000"/>
                </a:schemeClr>
              </a:solidFill>
              <a:ln>
                <a:noFill/>
              </a:ln>
              <a:effectLst/>
            </c:spPr>
            <c:extLst>
              <c:ext xmlns:c16="http://schemas.microsoft.com/office/drawing/2014/chart" uri="{C3380CC4-5D6E-409C-BE32-E72D297353CC}">
                <c16:uniqueId val="{00000002-B58D-410D-9C76-3E3D8BC015B8}"/>
              </c:ext>
            </c:extLst>
          </c:dPt>
          <c:dPt>
            <c:idx val="3"/>
            <c:bubble3D val="0"/>
            <c:spPr>
              <a:solidFill>
                <a:schemeClr val="accent5"/>
              </a:solidFill>
              <a:ln>
                <a:noFill/>
              </a:ln>
              <a:effectLst/>
            </c:spPr>
            <c:extLst>
              <c:ext xmlns:c16="http://schemas.microsoft.com/office/drawing/2014/chart" uri="{C3380CC4-5D6E-409C-BE32-E72D297353CC}">
                <c16:uniqueId val="{00000003-B58D-410D-9C76-3E3D8BC015B8}"/>
              </c:ext>
            </c:extLst>
          </c:dPt>
          <c:dPt>
            <c:idx val="4"/>
            <c:bubble3D val="0"/>
            <c:spPr>
              <a:solidFill>
                <a:schemeClr val="accent5">
                  <a:tint val="83000"/>
                </a:schemeClr>
              </a:solidFill>
              <a:ln>
                <a:noFill/>
              </a:ln>
              <a:effectLst/>
            </c:spPr>
            <c:extLst>
              <c:ext xmlns:c16="http://schemas.microsoft.com/office/drawing/2014/chart" uri="{C3380CC4-5D6E-409C-BE32-E72D297353CC}">
                <c16:uniqueId val="{00000004-B58D-410D-9C76-3E3D8BC015B8}"/>
              </c:ext>
            </c:extLst>
          </c:dPt>
          <c:dPt>
            <c:idx val="5"/>
            <c:bubble3D val="0"/>
            <c:spPr>
              <a:solidFill>
                <a:schemeClr val="accent5">
                  <a:tint val="65000"/>
                </a:schemeClr>
              </a:solidFill>
              <a:ln>
                <a:noFill/>
              </a:ln>
              <a:effectLst/>
            </c:spPr>
            <c:extLst>
              <c:ext xmlns:c16="http://schemas.microsoft.com/office/drawing/2014/chart" uri="{C3380CC4-5D6E-409C-BE32-E72D297353CC}">
                <c16:uniqueId val="{00000005-B58D-410D-9C76-3E3D8BC015B8}"/>
              </c:ext>
            </c:extLst>
          </c:dPt>
          <c:dPt>
            <c:idx val="6"/>
            <c:bubble3D val="0"/>
            <c:spPr>
              <a:solidFill>
                <a:schemeClr val="accent5">
                  <a:tint val="48000"/>
                </a:schemeClr>
              </a:solidFill>
              <a:ln>
                <a:noFill/>
              </a:ln>
              <a:effectLst/>
            </c:spPr>
            <c:extLst>
              <c:ext xmlns:c16="http://schemas.microsoft.com/office/drawing/2014/chart" uri="{C3380CC4-5D6E-409C-BE32-E72D297353CC}">
                <c16:uniqueId val="{00000006-B58D-410D-9C76-3E3D8BC015B8}"/>
              </c:ext>
            </c:extLst>
          </c:dPt>
          <c:dLbls>
            <c:dLbl>
              <c:idx val="0"/>
              <c:layout>
                <c:manualLayout>
                  <c:x val="-0.17508747075364373"/>
                  <c:y val="0.10613273368470108"/>
                </c:manualLayout>
              </c:layout>
              <c:tx>
                <c:rich>
                  <a:bodyPr rot="0" spcFirstLastPara="1" vertOverflow="ellipsis" vert="horz" wrap="square" lIns="38100" tIns="19050" rIns="38100" bIns="19050" anchor="ctr" anchorCtr="1">
                    <a:spAutoFit/>
                  </a:bodyPr>
                  <a:lstStyle/>
                  <a:p>
                    <a:pPr>
                      <a:defRPr sz="800" b="0" i="0" u="none" strike="noStrike" kern="1200" baseline="0">
                        <a:solidFill>
                          <a:schemeClr val="tx1"/>
                        </a:solidFill>
                        <a:latin typeface="+mn-lt"/>
                        <a:ea typeface="+mn-ea"/>
                        <a:cs typeface="+mn-cs"/>
                      </a:defRPr>
                    </a:pPr>
                    <a:r>
                      <a:rPr lang="it-IT" sz="800" dirty="0"/>
                      <a:t>   </a:t>
                    </a:r>
                    <a:r>
                      <a:rPr lang="it-IT" sz="800" b="1" dirty="0"/>
                      <a:t>FSC   2014-  2020 – Delibera CIPE n.26 del 10/08/2016; </a:t>
                    </a:r>
                    <a:r>
                      <a:rPr lang="it-IT" sz="800" b="1" dirty="0" smtClean="0"/>
                      <a:t>€ 150 </a:t>
                    </a:r>
                    <a:r>
                      <a:rPr lang="it-IT" sz="800" b="1" dirty="0"/>
                      <a:t>MLN</a:t>
                    </a:r>
                  </a:p>
                </c:rich>
              </c:tx>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solidFill>
                      <a:latin typeface="+mn-lt"/>
                      <a:ea typeface="+mn-ea"/>
                      <a:cs typeface="+mn-cs"/>
                    </a:defRPr>
                  </a:pPr>
                  <a:endParaRPr lang="it-IT"/>
                </a:p>
              </c:txPr>
              <c:showLegendKey val="0"/>
              <c:showVal val="1"/>
              <c:showCatName val="1"/>
              <c:showSerName val="0"/>
              <c:showPercent val="0"/>
              <c:showBubbleSize val="0"/>
              <c:extLst>
                <c:ext xmlns:c15="http://schemas.microsoft.com/office/drawing/2012/chart" uri="{CE6537A1-D6FC-4f65-9D91-7224C49458BB}">
                  <c15:layout>
                    <c:manualLayout>
                      <c:w val="0.27230155408161072"/>
                      <c:h val="0.29994672064928701"/>
                    </c:manualLayout>
                  </c15:layout>
                </c:ext>
                <c:ext xmlns:c16="http://schemas.microsoft.com/office/drawing/2014/chart" uri="{C3380CC4-5D6E-409C-BE32-E72D297353CC}">
                  <c16:uniqueId val="{00000000-B58D-410D-9C76-3E3D8BC015B8}"/>
                </c:ext>
              </c:extLst>
            </c:dLbl>
            <c:dLbl>
              <c:idx val="1"/>
              <c:layout>
                <c:manualLayout>
                  <c:x val="2.1589669151734884E-2"/>
                  <c:y val="-6.2326577045438147E-3"/>
                </c:manualLayout>
              </c:layout>
              <c:tx>
                <c:rich>
                  <a:bodyPr rot="0" spcFirstLastPara="1" vertOverflow="ellipsis" vert="horz" wrap="square" lIns="38100" tIns="19050" rIns="38100" bIns="19050" anchor="ctr" anchorCtr="1">
                    <a:noAutofit/>
                  </a:bodyPr>
                  <a:lstStyle/>
                  <a:p>
                    <a:pPr>
                      <a:defRPr sz="800" b="0" i="0" u="none" strike="noStrike" kern="1200" baseline="0">
                        <a:solidFill>
                          <a:schemeClr val="tx1"/>
                        </a:solidFill>
                        <a:latin typeface="+mn-lt"/>
                        <a:ea typeface="+mn-ea"/>
                        <a:cs typeface="+mn-cs"/>
                      </a:defRPr>
                    </a:pPr>
                    <a:r>
                      <a:rPr lang="it-IT" sz="800" b="1" dirty="0"/>
                      <a:t>L. 244/07 Annualità </a:t>
                    </a:r>
                    <a:r>
                      <a:rPr lang="it-IT" sz="800" b="1" dirty="0" smtClean="0"/>
                      <a:t>2014;2015;2016; 2017 </a:t>
                    </a:r>
                    <a:endParaRPr lang="it-IT" sz="800" b="1" dirty="0"/>
                  </a:p>
                  <a:p>
                    <a:pPr>
                      <a:defRPr sz="800"/>
                    </a:pPr>
                    <a:r>
                      <a:rPr lang="it-IT" sz="800" b="1" dirty="0" smtClean="0"/>
                      <a:t>€ 14 </a:t>
                    </a:r>
                    <a:r>
                      <a:rPr lang="it-IT" sz="800" b="1" dirty="0"/>
                      <a:t>MLN</a:t>
                    </a:r>
                  </a:p>
                </c:rich>
              </c:tx>
              <c:spPr>
                <a:noFill/>
                <a:ln>
                  <a:noFill/>
                </a:ln>
                <a:effectLst/>
              </c:spPr>
              <c:txPr>
                <a:bodyPr rot="0" spcFirstLastPara="1" vertOverflow="ellipsis" vert="horz" wrap="square" lIns="38100" tIns="19050" rIns="38100" bIns="19050" anchor="ctr" anchorCtr="1">
                  <a:noAutofit/>
                </a:bodyPr>
                <a:lstStyle/>
                <a:p>
                  <a:pPr>
                    <a:defRPr sz="800" b="0" i="0" u="none" strike="noStrike" kern="1200" baseline="0">
                      <a:solidFill>
                        <a:schemeClr val="tx1"/>
                      </a:solidFill>
                      <a:latin typeface="+mn-lt"/>
                      <a:ea typeface="+mn-ea"/>
                      <a:cs typeface="+mn-cs"/>
                    </a:defRPr>
                  </a:pPr>
                  <a:endParaRPr lang="it-IT"/>
                </a:p>
              </c:txPr>
              <c:showLegendKey val="0"/>
              <c:showVal val="1"/>
              <c:showCatName val="1"/>
              <c:showSerName val="0"/>
              <c:showPercent val="0"/>
              <c:showBubbleSize val="0"/>
              <c:extLst>
                <c:ext xmlns:c15="http://schemas.microsoft.com/office/drawing/2012/chart" uri="{CE6537A1-D6FC-4f65-9D91-7224C49458BB}">
                  <c15:layout>
                    <c:manualLayout>
                      <c:w val="0.27993458475540384"/>
                      <c:h val="0.22402538180196371"/>
                    </c:manualLayout>
                  </c15:layout>
                </c:ext>
                <c:ext xmlns:c16="http://schemas.microsoft.com/office/drawing/2014/chart" uri="{C3380CC4-5D6E-409C-BE32-E72D297353CC}">
                  <c16:uniqueId val="{00000001-B58D-410D-9C76-3E3D8BC015B8}"/>
                </c:ext>
              </c:extLst>
            </c:dLbl>
            <c:dLbl>
              <c:idx val="2"/>
              <c:layout>
                <c:manualLayout>
                  <c:x val="-1.355851351914344E-2"/>
                  <c:y val="-6.7896897503196774E-2"/>
                </c:manualLayout>
              </c:layout>
              <c:tx>
                <c:rich>
                  <a:bodyPr rot="0" spcFirstLastPara="1" vertOverflow="ellipsis" vert="horz" wrap="square" lIns="38100" tIns="19050" rIns="38100" bIns="19050" anchor="ctr" anchorCtr="1">
                    <a:spAutoFit/>
                  </a:bodyPr>
                  <a:lstStyle/>
                  <a:p>
                    <a:pPr>
                      <a:defRPr sz="800" b="0" i="0" u="none" strike="noStrike" kern="1200" baseline="0">
                        <a:solidFill>
                          <a:schemeClr val="tx1"/>
                        </a:solidFill>
                        <a:latin typeface="+mn-lt"/>
                        <a:ea typeface="+mn-ea"/>
                        <a:cs typeface="+mn-cs"/>
                      </a:defRPr>
                    </a:pPr>
                    <a:r>
                      <a:rPr lang="en-US" sz="800" b="1" dirty="0"/>
                      <a:t>POR Calabria FESR 2014 - 2020</a:t>
                    </a:r>
                  </a:p>
                  <a:p>
                    <a:pPr>
                      <a:defRPr sz="800"/>
                    </a:pPr>
                    <a:r>
                      <a:rPr lang="en-US" sz="800" b="1" dirty="0" smtClean="0"/>
                      <a:t>€</a:t>
                    </a:r>
                    <a:r>
                      <a:rPr lang="en-US" sz="800" b="1" baseline="0" dirty="0" smtClean="0"/>
                      <a:t> </a:t>
                    </a:r>
                    <a:r>
                      <a:rPr lang="en-US" sz="800" b="1" dirty="0" smtClean="0"/>
                      <a:t>32 </a:t>
                    </a:r>
                    <a:r>
                      <a:rPr lang="en-US" sz="800" b="1" dirty="0"/>
                      <a:t>MLN</a:t>
                    </a:r>
                  </a:p>
                </c:rich>
              </c:tx>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solidFill>
                      <a:latin typeface="+mn-lt"/>
                      <a:ea typeface="+mn-ea"/>
                      <a:cs typeface="+mn-cs"/>
                    </a:defRPr>
                  </a:pPr>
                  <a:endParaRPr lang="it-IT"/>
                </a:p>
              </c:txPr>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2-B58D-410D-9C76-3E3D8BC015B8}"/>
                </c:ext>
              </c:extLst>
            </c:dLbl>
            <c:dLbl>
              <c:idx val="3"/>
              <c:layout>
                <c:manualLayout>
                  <c:x val="8.666162743897235E-2"/>
                  <c:y val="-2.299527942261061E-2"/>
                </c:manualLayout>
              </c:layout>
              <c:tx>
                <c:rich>
                  <a:bodyPr rot="0" spcFirstLastPara="1" vertOverflow="ellipsis" vert="horz" wrap="square" lIns="38100" tIns="19050" rIns="38100" bIns="19050" anchor="ctr" anchorCtr="1">
                    <a:spAutoFit/>
                  </a:bodyPr>
                  <a:lstStyle/>
                  <a:p>
                    <a:pPr>
                      <a:defRPr sz="800" b="0" i="0" u="none" strike="noStrike" kern="1200" baseline="0">
                        <a:solidFill>
                          <a:schemeClr val="tx1"/>
                        </a:solidFill>
                        <a:latin typeface="+mn-lt"/>
                        <a:ea typeface="+mn-ea"/>
                        <a:cs typeface="+mn-cs"/>
                      </a:defRPr>
                    </a:pPr>
                    <a:r>
                      <a:rPr lang="it-IT" sz="800" b="1" dirty="0"/>
                      <a:t>D.L. n. 104 del 12-09-2013 (Mutui Bei) Piano Triennale 2015-2017 </a:t>
                    </a:r>
                  </a:p>
                  <a:p>
                    <a:pPr>
                      <a:defRPr sz="800"/>
                    </a:pPr>
                    <a:r>
                      <a:rPr lang="it-IT" sz="800" b="1" dirty="0" smtClean="0"/>
                      <a:t>€ 52 </a:t>
                    </a:r>
                    <a:r>
                      <a:rPr lang="it-IT" sz="800" b="1" dirty="0"/>
                      <a:t>MLN</a:t>
                    </a:r>
                  </a:p>
                </c:rich>
              </c:tx>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solidFill>
                      <a:latin typeface="+mn-lt"/>
                      <a:ea typeface="+mn-ea"/>
                      <a:cs typeface="+mn-cs"/>
                    </a:defRPr>
                  </a:pPr>
                  <a:endParaRPr lang="it-IT"/>
                </a:p>
              </c:txPr>
              <c:showLegendKey val="0"/>
              <c:showVal val="1"/>
              <c:showCatName val="1"/>
              <c:showSerName val="0"/>
              <c:showPercent val="0"/>
              <c:showBubbleSize val="0"/>
              <c:extLst>
                <c:ext xmlns:c15="http://schemas.microsoft.com/office/drawing/2012/chart" uri="{CE6537A1-D6FC-4f65-9D91-7224C49458BB}">
                  <c15:layout>
                    <c:manualLayout>
                      <c:w val="0.29320733251765513"/>
                      <c:h val="0.29994672064928701"/>
                    </c:manualLayout>
                  </c15:layout>
                </c:ext>
                <c:ext xmlns:c16="http://schemas.microsoft.com/office/drawing/2014/chart" uri="{C3380CC4-5D6E-409C-BE32-E72D297353CC}">
                  <c16:uniqueId val="{00000003-B58D-410D-9C76-3E3D8BC015B8}"/>
                </c:ext>
              </c:extLst>
            </c:dLbl>
            <c:dLbl>
              <c:idx val="4"/>
              <c:layout>
                <c:manualLayout>
                  <c:x val="1.3423809217163578E-3"/>
                  <c:y val="-4.1416885854298008E-2"/>
                </c:manualLayout>
              </c:layout>
              <c:tx>
                <c:rich>
                  <a:bodyPr rot="0" spcFirstLastPara="1" vertOverflow="ellipsis" vert="horz" wrap="square" lIns="38100" tIns="19050" rIns="38100" bIns="19050" anchor="ctr" anchorCtr="1">
                    <a:spAutoFit/>
                  </a:bodyPr>
                  <a:lstStyle/>
                  <a:p>
                    <a:pPr>
                      <a:defRPr sz="800" b="0" i="0" u="none" strike="noStrike" kern="1200" baseline="0">
                        <a:solidFill>
                          <a:schemeClr val="tx1"/>
                        </a:solidFill>
                        <a:latin typeface="+mn-lt"/>
                        <a:ea typeface="+mn-ea"/>
                        <a:cs typeface="+mn-cs"/>
                      </a:defRPr>
                    </a:pPr>
                    <a:r>
                      <a:rPr lang="de-DE" sz="800" dirty="0"/>
                      <a:t>   </a:t>
                    </a:r>
                    <a:r>
                      <a:rPr lang="de-DE" sz="800" b="1" dirty="0"/>
                      <a:t>Art. 25, comma 1 e 2-bis, DL n.50 del 24-04- 2017</a:t>
                    </a:r>
                  </a:p>
                  <a:p>
                    <a:pPr>
                      <a:defRPr sz="800"/>
                    </a:pPr>
                    <a:r>
                      <a:rPr lang="de-DE" sz="800" b="1" dirty="0" smtClean="0"/>
                      <a:t>€ 27 </a:t>
                    </a:r>
                    <a:r>
                      <a:rPr lang="de-DE" sz="800" b="1" dirty="0"/>
                      <a:t>MLN</a:t>
                    </a:r>
                  </a:p>
                </c:rich>
              </c:tx>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solidFill>
                      <a:latin typeface="+mn-lt"/>
                      <a:ea typeface="+mn-ea"/>
                      <a:cs typeface="+mn-cs"/>
                    </a:defRPr>
                  </a:pPr>
                  <a:endParaRPr lang="it-IT"/>
                </a:p>
              </c:txPr>
              <c:showLegendKey val="0"/>
              <c:showVal val="1"/>
              <c:showCatName val="1"/>
              <c:showSerName val="0"/>
              <c:showPercent val="0"/>
              <c:showBubbleSize val="0"/>
              <c:extLst>
                <c:ext xmlns:c15="http://schemas.microsoft.com/office/drawing/2012/chart" uri="{CE6537A1-D6FC-4f65-9D91-7224C49458BB}">
                  <c15:layout>
                    <c:manualLayout>
                      <c:w val="0.25471832270805161"/>
                      <c:h val="0.25855066812839922"/>
                    </c:manualLayout>
                  </c15:layout>
                </c:ext>
                <c:ext xmlns:c16="http://schemas.microsoft.com/office/drawing/2014/chart" uri="{C3380CC4-5D6E-409C-BE32-E72D297353CC}">
                  <c16:uniqueId val="{00000004-B58D-410D-9C76-3E3D8BC015B8}"/>
                </c:ext>
              </c:extLst>
            </c:dLbl>
            <c:dLbl>
              <c:idx val="5"/>
              <c:layout>
                <c:manualLayout>
                  <c:x val="0.14356047362699295"/>
                  <c:y val="0.1664711652963273"/>
                </c:manualLayout>
              </c:layout>
              <c:tx>
                <c:rich>
                  <a:bodyPr rot="0" spcFirstLastPara="1" vertOverflow="ellipsis" vert="horz" wrap="square" lIns="38100" tIns="19050" rIns="38100" bIns="19050" anchor="ctr" anchorCtr="1">
                    <a:spAutoFit/>
                  </a:bodyPr>
                  <a:lstStyle/>
                  <a:p>
                    <a:pPr>
                      <a:defRPr sz="800" b="0" i="0" u="none" strike="noStrike" kern="1200" baseline="0">
                        <a:solidFill>
                          <a:schemeClr val="tx1"/>
                        </a:solidFill>
                        <a:latin typeface="+mn-lt"/>
                        <a:ea typeface="+mn-ea"/>
                        <a:cs typeface="+mn-cs"/>
                      </a:defRPr>
                    </a:pPr>
                    <a:r>
                      <a:rPr lang="it-IT" sz="800" b="1" dirty="0"/>
                      <a:t>Art. 1, comma 140, Legge n. 232 del 11-12-2016 </a:t>
                    </a:r>
                  </a:p>
                  <a:p>
                    <a:pPr>
                      <a:defRPr sz="800"/>
                    </a:pPr>
                    <a:r>
                      <a:rPr lang="it-IT" sz="800" b="1" dirty="0" smtClean="0"/>
                      <a:t>€ 87 </a:t>
                    </a:r>
                    <a:r>
                      <a:rPr lang="it-IT" sz="800" b="1" dirty="0"/>
                      <a:t>MLN</a:t>
                    </a:r>
                  </a:p>
                </c:rich>
              </c:tx>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solidFill>
                      <a:latin typeface="+mn-lt"/>
                      <a:ea typeface="+mn-ea"/>
                      <a:cs typeface="+mn-cs"/>
                    </a:defRPr>
                  </a:pPr>
                  <a:endParaRPr lang="it-IT"/>
                </a:p>
              </c:txPr>
              <c:showLegendKey val="0"/>
              <c:showVal val="1"/>
              <c:showCatName val="1"/>
              <c:showSerName val="0"/>
              <c:showPercent val="0"/>
              <c:showBubbleSize val="0"/>
              <c:extLst>
                <c:ext xmlns:c15="http://schemas.microsoft.com/office/drawing/2012/chart" uri="{CE6537A1-D6FC-4f65-9D91-7224C49458BB}">
                  <c15:layout>
                    <c:manualLayout>
                      <c:w val="0.2574275012342499"/>
                      <c:h val="0.25855066812839922"/>
                    </c:manualLayout>
                  </c15:layout>
                </c:ext>
                <c:ext xmlns:c16="http://schemas.microsoft.com/office/drawing/2014/chart" uri="{C3380CC4-5D6E-409C-BE32-E72D297353CC}">
                  <c16:uniqueId val="{00000005-B58D-410D-9C76-3E3D8BC015B8}"/>
                </c:ext>
              </c:extLst>
            </c:dLbl>
            <c:dLbl>
              <c:idx val="6"/>
              <c:layout>
                <c:manualLayout>
                  <c:x val="0.30718574924335112"/>
                  <c:y val="1.235672073391013E-7"/>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solidFill>
                        <a:latin typeface="+mn-lt"/>
                        <a:ea typeface="+mn-ea"/>
                        <a:cs typeface="+mn-cs"/>
                      </a:defRPr>
                    </a:pPr>
                    <a:r>
                      <a:rPr lang="it-IT" sz="1000" b="1" dirty="0"/>
                      <a:t>Legge 205/17 Comma 853 DM 13.04.2018 </a:t>
                    </a:r>
                  </a:p>
                  <a:p>
                    <a:pPr>
                      <a:defRPr/>
                    </a:pPr>
                    <a:r>
                      <a:rPr lang="it-IT" sz="1000" b="1" dirty="0" smtClean="0"/>
                      <a:t>€ 4 </a:t>
                    </a:r>
                    <a:r>
                      <a:rPr lang="it-IT" sz="1000" b="1" dirty="0"/>
                      <a:t>MLN</a:t>
                    </a:r>
                  </a:p>
                </c:rich>
              </c:tx>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solidFill>
                      <a:latin typeface="+mn-lt"/>
                      <a:ea typeface="+mn-ea"/>
                      <a:cs typeface="+mn-cs"/>
                    </a:defRPr>
                  </a:pPr>
                  <a:endParaRPr lang="it-IT"/>
                </a:p>
              </c:txPr>
              <c:showLegendKey val="0"/>
              <c:showVal val="1"/>
              <c:showCatName val="1"/>
              <c:showSerName val="0"/>
              <c:showPercent val="0"/>
              <c:showBubbleSize val="0"/>
              <c:extLst>
                <c:ext xmlns:c15="http://schemas.microsoft.com/office/drawing/2012/chart" uri="{CE6537A1-D6FC-4f65-9D91-7224C49458BB}">
                  <c15:layout>
                    <c:manualLayout>
                      <c:w val="0.33512084916392987"/>
                      <c:h val="0.19071630681962332"/>
                    </c:manualLayout>
                  </c15:layout>
                </c:ext>
                <c:ext xmlns:c16="http://schemas.microsoft.com/office/drawing/2014/chart" uri="{C3380CC4-5D6E-409C-BE32-E72D297353CC}">
                  <c16:uniqueId val="{00000006-B58D-410D-9C76-3E3D8BC015B8}"/>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mn-lt"/>
                    <a:ea typeface="+mn-ea"/>
                    <a:cs typeface="+mn-cs"/>
                  </a:defRPr>
                </a:pPr>
                <a:endParaRPr lang="it-IT"/>
              </a:p>
            </c:txPr>
            <c:showLegendKey val="0"/>
            <c:showVal val="1"/>
            <c:showCatName val="1"/>
            <c:showSerName val="0"/>
            <c:showPercent val="0"/>
            <c:showBubbleSize val="0"/>
            <c:showLeaderLines val="1"/>
            <c:leaderLines>
              <c:spPr>
                <a:ln w="6350" cap="flat" cmpd="sng" algn="ctr">
                  <a:solidFill>
                    <a:schemeClr val="tx1"/>
                  </a:solidFill>
                  <a:prstDash val="solid"/>
                  <a:round/>
                </a:ln>
                <a:effectLst/>
              </c:spPr>
            </c:leaderLines>
            <c:extLst>
              <c:ext xmlns:c15="http://schemas.microsoft.com/office/drawing/2012/chart" uri="{CE6537A1-D6FC-4f65-9D91-7224C49458BB}"/>
            </c:extLst>
          </c:dLbls>
          <c:cat>
            <c:strRef>
              <c:f>Foglio1!$A$2:$A$8</c:f>
              <c:strCache>
                <c:ptCount val="7"/>
                <c:pt idx="0">
                  <c:v>   FSC   2014-  2020 – Delibera CIPE n.26 del 10/08/2016</c:v>
                </c:pt>
                <c:pt idx="1">
                  <c:v>L. 244/07 Annualità 2014;2015;2016;2017 </c:v>
                </c:pt>
                <c:pt idx="2">
                  <c:v>POR Calabria FESR 2014 - 2020 </c:v>
                </c:pt>
                <c:pt idx="3">
                  <c:v>D.L. n. 104 del 12-09-2013 (Mutui Bei) Piano Triennale 2015-2017 </c:v>
                </c:pt>
                <c:pt idx="4">
                  <c:v>   Art. 25, comma 1 e 2-bis, DL n.50 del 24-04- 2017 </c:v>
                </c:pt>
                <c:pt idx="5">
                  <c:v>Art. 1, comma 140, Legge n. 232 del 11-12-2016 </c:v>
                </c:pt>
                <c:pt idx="6">
                  <c:v>Legge 205/17 Comma 853 DM 13.04.2018 </c:v>
                </c:pt>
              </c:strCache>
            </c:strRef>
          </c:cat>
          <c:val>
            <c:numRef>
              <c:f>Foglio1!$D$2:$D$8</c:f>
              <c:numCache>
                <c:formatCode>General</c:formatCode>
                <c:ptCount val="7"/>
                <c:pt idx="0">
                  <c:v>150</c:v>
                </c:pt>
                <c:pt idx="1">
                  <c:v>14</c:v>
                </c:pt>
                <c:pt idx="2">
                  <c:v>32</c:v>
                </c:pt>
                <c:pt idx="3">
                  <c:v>52</c:v>
                </c:pt>
                <c:pt idx="4">
                  <c:v>27</c:v>
                </c:pt>
                <c:pt idx="5">
                  <c:v>87</c:v>
                </c:pt>
                <c:pt idx="6">
                  <c:v>4</c:v>
                </c:pt>
              </c:numCache>
            </c:numRef>
          </c:val>
          <c:extLst>
            <c:ext xmlns:c16="http://schemas.microsoft.com/office/drawing/2014/chart" uri="{C3380CC4-5D6E-409C-BE32-E72D297353CC}">
              <c16:uniqueId val="{00000007-B58D-410D-9C76-3E3D8BC015B8}"/>
            </c:ext>
          </c:extLst>
        </c:ser>
        <c:ser>
          <c:idx val="1"/>
          <c:order val="1"/>
          <c:dPt>
            <c:idx val="0"/>
            <c:bubble3D val="0"/>
            <c:spPr>
              <a:solidFill>
                <a:schemeClr val="accent5">
                  <a:shade val="47000"/>
                </a:schemeClr>
              </a:solidFill>
              <a:ln>
                <a:noFill/>
              </a:ln>
              <a:effectLst/>
            </c:spPr>
            <c:extLst>
              <c:ext xmlns:c16="http://schemas.microsoft.com/office/drawing/2014/chart" uri="{C3380CC4-5D6E-409C-BE32-E72D297353CC}">
                <c16:uniqueId val="{0000000F-4727-4A77-95EF-A853B2398894}"/>
              </c:ext>
            </c:extLst>
          </c:dPt>
          <c:dPt>
            <c:idx val="1"/>
            <c:bubble3D val="0"/>
            <c:spPr>
              <a:solidFill>
                <a:schemeClr val="accent5">
                  <a:shade val="65000"/>
                </a:schemeClr>
              </a:solidFill>
              <a:ln>
                <a:noFill/>
              </a:ln>
              <a:effectLst/>
            </c:spPr>
            <c:extLst>
              <c:ext xmlns:c16="http://schemas.microsoft.com/office/drawing/2014/chart" uri="{C3380CC4-5D6E-409C-BE32-E72D297353CC}">
                <c16:uniqueId val="{00000011-4727-4A77-95EF-A853B2398894}"/>
              </c:ext>
            </c:extLst>
          </c:dPt>
          <c:dPt>
            <c:idx val="2"/>
            <c:bubble3D val="0"/>
            <c:spPr>
              <a:solidFill>
                <a:schemeClr val="accent5">
                  <a:shade val="82000"/>
                </a:schemeClr>
              </a:solidFill>
              <a:ln>
                <a:noFill/>
              </a:ln>
              <a:effectLst/>
            </c:spPr>
            <c:extLst>
              <c:ext xmlns:c16="http://schemas.microsoft.com/office/drawing/2014/chart" uri="{C3380CC4-5D6E-409C-BE32-E72D297353CC}">
                <c16:uniqueId val="{00000013-4727-4A77-95EF-A853B2398894}"/>
              </c:ext>
            </c:extLst>
          </c:dPt>
          <c:dPt>
            <c:idx val="3"/>
            <c:bubble3D val="0"/>
            <c:spPr>
              <a:solidFill>
                <a:schemeClr val="accent5"/>
              </a:solidFill>
              <a:ln>
                <a:noFill/>
              </a:ln>
              <a:effectLst/>
            </c:spPr>
            <c:extLst>
              <c:ext xmlns:c16="http://schemas.microsoft.com/office/drawing/2014/chart" uri="{C3380CC4-5D6E-409C-BE32-E72D297353CC}">
                <c16:uniqueId val="{00000015-4727-4A77-95EF-A853B2398894}"/>
              </c:ext>
            </c:extLst>
          </c:dPt>
          <c:dPt>
            <c:idx val="4"/>
            <c:bubble3D val="0"/>
            <c:spPr>
              <a:solidFill>
                <a:schemeClr val="accent5">
                  <a:tint val="83000"/>
                </a:schemeClr>
              </a:solidFill>
              <a:ln>
                <a:noFill/>
              </a:ln>
              <a:effectLst/>
            </c:spPr>
            <c:extLst>
              <c:ext xmlns:c16="http://schemas.microsoft.com/office/drawing/2014/chart" uri="{C3380CC4-5D6E-409C-BE32-E72D297353CC}">
                <c16:uniqueId val="{00000017-4727-4A77-95EF-A853B2398894}"/>
              </c:ext>
            </c:extLst>
          </c:dPt>
          <c:dPt>
            <c:idx val="5"/>
            <c:bubble3D val="0"/>
            <c:spPr>
              <a:solidFill>
                <a:schemeClr val="accent5">
                  <a:tint val="65000"/>
                </a:schemeClr>
              </a:solidFill>
              <a:ln>
                <a:noFill/>
              </a:ln>
              <a:effectLst/>
            </c:spPr>
            <c:extLst>
              <c:ext xmlns:c16="http://schemas.microsoft.com/office/drawing/2014/chart" uri="{C3380CC4-5D6E-409C-BE32-E72D297353CC}">
                <c16:uniqueId val="{00000019-4727-4A77-95EF-A853B2398894}"/>
              </c:ext>
            </c:extLst>
          </c:dPt>
          <c:dPt>
            <c:idx val="6"/>
            <c:bubble3D val="0"/>
            <c:spPr>
              <a:solidFill>
                <a:schemeClr val="accent5">
                  <a:tint val="48000"/>
                </a:schemeClr>
              </a:solidFill>
              <a:ln>
                <a:noFill/>
              </a:ln>
              <a:effectLst/>
            </c:spPr>
            <c:extLst>
              <c:ext xmlns:c16="http://schemas.microsoft.com/office/drawing/2014/chart" uri="{C3380CC4-5D6E-409C-BE32-E72D297353CC}">
                <c16:uniqueId val="{0000001B-4727-4A77-95EF-A853B2398894}"/>
              </c:ext>
            </c:extLst>
          </c:dPt>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mn-lt"/>
                    <a:ea typeface="+mn-ea"/>
                    <a:cs typeface="+mn-cs"/>
                  </a:defRPr>
                </a:pPr>
                <a:endParaRPr lang="it-IT"/>
              </a:p>
            </c:txPr>
            <c:showLegendKey val="0"/>
            <c:showVal val="1"/>
            <c:showCatName val="1"/>
            <c:showSerName val="0"/>
            <c:showPercent val="0"/>
            <c:showBubbleSize val="0"/>
            <c:showLeaderLines val="1"/>
            <c:leaderLines>
              <c:spPr>
                <a:ln w="6350" cap="flat" cmpd="sng" algn="ctr">
                  <a:solidFill>
                    <a:schemeClr val="tx1"/>
                  </a:solidFill>
                  <a:prstDash val="solid"/>
                  <a:round/>
                </a:ln>
                <a:effectLst/>
              </c:spPr>
            </c:leaderLines>
            <c:extLst>
              <c:ext xmlns:c15="http://schemas.microsoft.com/office/drawing/2012/chart" uri="{CE6537A1-D6FC-4f65-9D91-7224C49458BB}"/>
            </c:extLst>
          </c:dLbls>
          <c:cat>
            <c:strRef>
              <c:f>Foglio1!$A$2:$A$8</c:f>
              <c:strCache>
                <c:ptCount val="7"/>
                <c:pt idx="0">
                  <c:v>   FSC   2014-  2020 – Delibera CIPE n.26 del 10/08/2016</c:v>
                </c:pt>
                <c:pt idx="1">
                  <c:v>L. 244/07 Annualità 2014;2015;2016;2017 </c:v>
                </c:pt>
                <c:pt idx="2">
                  <c:v>POR Calabria FESR 2014 - 2020 </c:v>
                </c:pt>
                <c:pt idx="3">
                  <c:v>D.L. n. 104 del 12-09-2013 (Mutui Bei) Piano Triennale 2015-2017 </c:v>
                </c:pt>
                <c:pt idx="4">
                  <c:v>   Art. 25, comma 1 e 2-bis, DL n.50 del 24-04- 2017 </c:v>
                </c:pt>
                <c:pt idx="5">
                  <c:v>Art. 1, comma 140, Legge n. 232 del 11-12-2016 </c:v>
                </c:pt>
                <c:pt idx="6">
                  <c:v>Legge 205/17 Comma 853 DM 13.04.2018 </c:v>
                </c:pt>
              </c:strCache>
            </c:strRef>
          </c:cat>
          <c:val>
            <c:numRef>
              <c:f>Foglio1!$A$2:$A$8</c:f>
              <c:numCache>
                <c:formatCode>General</c:formatCode>
                <c:ptCount val="7"/>
                <c:pt idx="0">
                  <c:v>0</c:v>
                </c:pt>
                <c:pt idx="1">
                  <c:v>0</c:v>
                </c:pt>
                <c:pt idx="2">
                  <c:v>0</c:v>
                </c:pt>
                <c:pt idx="3">
                  <c:v>0</c:v>
                </c:pt>
                <c:pt idx="4">
                  <c:v>0</c:v>
                </c:pt>
                <c:pt idx="5">
                  <c:v>0</c:v>
                </c:pt>
                <c:pt idx="6">
                  <c:v>0</c:v>
                </c:pt>
              </c:numCache>
            </c:numRef>
          </c:val>
          <c:extLst>
            <c:ext xmlns:c16="http://schemas.microsoft.com/office/drawing/2014/chart" uri="{C3380CC4-5D6E-409C-BE32-E72D297353CC}">
              <c16:uniqueId val="{00000008-B58D-410D-9C76-3E3D8BC015B8}"/>
            </c:ext>
          </c:extLst>
        </c:ser>
        <c:dLbls>
          <c:showLegendKey val="0"/>
          <c:showVal val="1"/>
          <c:showCatName val="1"/>
          <c:showSerName val="0"/>
          <c:showPercent val="0"/>
          <c:showBubbleSize val="0"/>
          <c:showLeaderLines val="1"/>
        </c:dLbls>
        <c:firstSliceAng val="0"/>
      </c:pieChart>
      <c:spPr>
        <a:noFill/>
        <a:ln>
          <a:noFill/>
        </a:ln>
        <a:effectLst/>
      </c:spPr>
    </c:plotArea>
    <c:plotVisOnly val="1"/>
    <c:dispBlanksAs val="gap"/>
    <c:showDLblsOverMax val="0"/>
  </c:chart>
  <c:spPr>
    <a:noFill/>
    <a:ln w="6350" cap="flat" cmpd="sng" algn="ctr">
      <a:noFill/>
      <a:prstDash val="solid"/>
      <a:miter lim="800000"/>
    </a:ln>
    <a:effectLst/>
  </c:spPr>
  <c:txPr>
    <a:bodyPr/>
    <a:lstStyle/>
    <a:p>
      <a:pPr>
        <a:defRPr/>
      </a:pPr>
      <a:endParaRPr lang="it-IT"/>
    </a:p>
  </c:txPr>
  <c:externalData r:id="rId3">
    <c:autoUpdate val="0"/>
  </c:externalData>
</c:chartSpace>
</file>

<file path=ppt/charts/colors1.xml><?xml version="1.0" encoding="utf-8"?>
<cs:colorStyle xmlns:cs="http://schemas.microsoft.com/office/drawing/2012/chartStyle" xmlns:a="http://schemas.openxmlformats.org/drawingml/2006/main" meth="withinLinear" id="18">
  <a:schemeClr val="accent5"/>
</cs:colorStyle>
</file>

<file path=ppt/charts/style1.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diagrams/colors1.xml><?xml version="1.0" encoding="utf-8"?>
<dgm:colorsDef xmlns:dgm="http://schemas.openxmlformats.org/drawingml/2006/diagram" xmlns:a="http://schemas.openxmlformats.org/drawingml/2006/main" uniqueId="urn:microsoft.com/office/officeart/2005/8/colors/accent5_5">
  <dgm:title val=""/>
  <dgm:desc val=""/>
  <dgm:catLst>
    <dgm:cat type="accent5" pri="11500"/>
  </dgm:catLst>
  <dgm:styleLbl name="node0">
    <dgm:fillClrLst meth="cycle">
      <a:schemeClr val="accent5">
        <a:alpha val="80000"/>
      </a:schemeClr>
    </dgm:fillClrLst>
    <dgm:linClrLst meth="repeat">
      <a:schemeClr val="lt1"/>
    </dgm:linClrLst>
    <dgm:effectClrLst/>
    <dgm:txLinClrLst/>
    <dgm:txFillClrLst/>
    <dgm:txEffectClrLst/>
  </dgm:styleLbl>
  <dgm:styleLbl name="node1">
    <dgm:fillClrLst>
      <a:schemeClr val="accent5">
        <a:alpha val="90000"/>
      </a:schemeClr>
      <a:schemeClr val="accent5">
        <a:alpha val="50000"/>
      </a:schemeClr>
    </dgm:fillClrLst>
    <dgm:linClrLst meth="repeat">
      <a:schemeClr val="lt1"/>
    </dgm:linClrLst>
    <dgm:effectClrLst/>
    <dgm:txLinClrLst/>
    <dgm:txFillClrLst/>
    <dgm:txEffectClrLst/>
  </dgm:styleLbl>
  <dgm:styleLbl name="alignNode1">
    <dgm:fillClrLst>
      <a:schemeClr val="accent5">
        <a:alpha val="90000"/>
      </a:schemeClr>
      <a:schemeClr val="accent5">
        <a:alpha val="50000"/>
      </a:schemeClr>
    </dgm:fillClrLst>
    <dgm:linClrLst>
      <a:schemeClr val="accent5">
        <a:alpha val="90000"/>
      </a:schemeClr>
      <a:schemeClr val="accent5">
        <a:alpha val="50000"/>
      </a:schemeClr>
    </dgm:linClrLst>
    <dgm:effectClrLst/>
    <dgm:txLinClrLst/>
    <dgm:txFillClrLst/>
    <dgm:txEffectClrLst/>
  </dgm:styleLbl>
  <dgm:styleLbl name="lnNode1">
    <dgm:fillClrLst>
      <a:schemeClr val="accent5">
        <a:shade val="90000"/>
      </a:schemeClr>
      <a:schemeClr val="accent5">
        <a:alpha val="50000"/>
        <a:tint val="5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alpha val="20000"/>
      </a:schemeClr>
    </dgm:fillClrLst>
    <dgm:linClrLst meth="repeat">
      <a:schemeClr val="lt1"/>
    </dgm:linClrLst>
    <dgm:effectClrLst/>
    <dgm:txLinClrLst/>
    <dgm:txFillClrLst/>
    <dgm:txEffectClrLst/>
  </dgm:styleLbl>
  <dgm:styleLbl name="node2">
    <dgm:fillClrLst>
      <a:schemeClr val="accent5">
        <a:alpha val="70000"/>
      </a:schemeClr>
    </dgm:fillClrLst>
    <dgm:linClrLst meth="repeat">
      <a:schemeClr val="lt1"/>
    </dgm:linClrLst>
    <dgm:effectClrLst/>
    <dgm:txLinClrLst/>
    <dgm:txFillClrLst/>
    <dgm:txEffectClrLst/>
  </dgm:styleLbl>
  <dgm:styleLbl name="node3">
    <dgm:fillClrLst>
      <a:schemeClr val="accent5">
        <a:alpha val="50000"/>
      </a:schemeClr>
    </dgm:fillClrLst>
    <dgm:linClrLst meth="repeat">
      <a:schemeClr val="lt1"/>
    </dgm:linClrLst>
    <dgm:effectClrLst/>
    <dgm:txLinClrLst/>
    <dgm:txFillClrLst/>
    <dgm:txEffectClrLst/>
  </dgm:styleLbl>
  <dgm:styleLbl name="node4">
    <dgm:fillClrLst>
      <a:schemeClr val="accent5">
        <a:alpha val="30000"/>
      </a:schemeClr>
    </dgm:fillClrLst>
    <dgm:linClrLst meth="repeat">
      <a:schemeClr val="lt1"/>
    </dgm:linClrLst>
    <dgm:effectClrLst/>
    <dgm:txLinClrLst/>
    <dgm:txFillClrLst/>
    <dgm:txEffectClrLst/>
  </dgm:styleLbl>
  <dgm:styleLbl name="fgImgPlace1">
    <dgm:fillClrLst>
      <a:schemeClr val="accent5">
        <a:tint val="50000"/>
        <a:alpha val="90000"/>
      </a:schemeClr>
      <a:schemeClr val="accent5">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f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b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sibTrans1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alpha val="90000"/>
      </a:schemeClr>
    </dgm:fillClrLst>
    <dgm:linClrLst meth="repeat">
      <a:schemeClr val="lt1"/>
    </dgm:linClrLst>
    <dgm:effectClrLst/>
    <dgm:txLinClrLst/>
    <dgm:txFillClrLst/>
    <dgm:txEffectClrLst/>
  </dgm:styleLbl>
  <dgm:styleLbl name="asst1">
    <dgm:fillClrLst meth="repeat">
      <a:schemeClr val="accent5">
        <a:alpha val="90000"/>
      </a:schemeClr>
    </dgm:fillClrLst>
    <dgm:linClrLst meth="repeat">
      <a:schemeClr val="lt1"/>
    </dgm:linClrLst>
    <dgm:effectClrLst/>
    <dgm:txLinClrLst/>
    <dgm:txFillClrLst/>
    <dgm:txEffectClrLst/>
  </dgm:styleLbl>
  <dgm:styleLbl name="asst2">
    <dgm:fillClrLst>
      <a:schemeClr val="accent5">
        <a:alpha val="90000"/>
      </a:schemeClr>
    </dgm:fillClrLst>
    <dgm:linClrLst meth="repeat">
      <a:schemeClr val="lt1"/>
    </dgm:linClrLst>
    <dgm:effectClrLst/>
    <dgm:txLinClrLst/>
    <dgm:txFillClrLst/>
    <dgm:txEffectClrLst/>
  </dgm:styleLbl>
  <dgm:styleLbl name="asst3">
    <dgm:fillClrLst>
      <a:schemeClr val="accent5">
        <a:alpha val="70000"/>
      </a:schemeClr>
    </dgm:fillClrLst>
    <dgm:linClrLst meth="repeat">
      <a:schemeClr val="lt1"/>
    </dgm:linClrLst>
    <dgm:effectClrLst/>
    <dgm:txLinClrLst/>
    <dgm:txFillClrLst/>
    <dgm:txEffectClrLst/>
  </dgm:styleLbl>
  <dgm:styleLbl name="asst4">
    <dgm:fillClrLst>
      <a:schemeClr val="accent5">
        <a:alpha val="50000"/>
      </a:schemeClr>
    </dgm:fillClrLst>
    <dgm:linClrLst meth="repeat">
      <a:schemeClr val="lt1"/>
    </dgm:linClrLst>
    <dgm:effectClrLst/>
    <dgm:txLinClrLst/>
    <dgm:txFillClrLst/>
    <dgm:txEffectClrLst/>
  </dgm:styleLbl>
  <dgm:styleLbl name="parChTrans2D1">
    <dgm:fillClrLst meth="repeat">
      <a:schemeClr val="accent5">
        <a:shade val="8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a:schemeClr val="accent5">
        <a:alpha val="90000"/>
        <a:tint val="40000"/>
      </a:schemeClr>
      <a:schemeClr val="accent5">
        <a:alpha val="5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5_4">
  <dgm:title val=""/>
  <dgm:desc val=""/>
  <dgm:catLst>
    <dgm:cat type="accent5" pri="11400"/>
  </dgm:catLst>
  <dgm:styleLbl name="node0">
    <dgm:fillClrLst meth="cycle">
      <a:schemeClr val="accent5">
        <a:shade val="60000"/>
      </a:schemeClr>
    </dgm:fillClrLst>
    <dgm:linClrLst meth="repeat">
      <a:schemeClr val="lt1"/>
    </dgm:linClrLst>
    <dgm:effectClrLst/>
    <dgm:txLinClrLst/>
    <dgm:txFillClrLst/>
    <dgm:txEffectClrLst/>
  </dgm:styleLbl>
  <dgm:styleLbl name="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alignNode1">
    <dgm:fillClrLst meth="cycle">
      <a:schemeClr val="accent5">
        <a:shade val="50000"/>
      </a:schemeClr>
      <a:schemeClr val="accent5">
        <a:tint val="55000"/>
      </a:schemeClr>
    </dgm:fillClrLst>
    <dgm:linClrLst meth="cycle">
      <a:schemeClr val="accent5">
        <a:shade val="50000"/>
      </a:schemeClr>
      <a:schemeClr val="accent5">
        <a:tint val="55000"/>
      </a:schemeClr>
    </dgm:linClrLst>
    <dgm:effectClrLst/>
    <dgm:txLinClrLst/>
    <dgm:txFillClrLst/>
    <dgm:txEffectClrLst/>
  </dgm:styleLbl>
  <dgm:styleLbl name="ln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vennNode1">
    <dgm:fillClrLst meth="cycle">
      <a:schemeClr val="accent5">
        <a:shade val="80000"/>
        <a:alpha val="50000"/>
      </a:schemeClr>
      <a:schemeClr val="accent5">
        <a:tint val="50000"/>
        <a:alpha val="50000"/>
      </a:schemeClr>
    </dgm:fillClrLst>
    <dgm:linClrLst meth="repeat">
      <a:schemeClr val="lt1"/>
    </dgm:linClrLst>
    <dgm:effectClrLst/>
    <dgm:txLinClrLst/>
    <dgm:txFillClrLst/>
    <dgm:txEffectClrLst/>
  </dgm:styleLbl>
  <dgm:styleLbl name="node2">
    <dgm:fillClrLst>
      <a:schemeClr val="accent5">
        <a:shade val="80000"/>
      </a:schemeClr>
    </dgm:fillClrLst>
    <dgm:linClrLst meth="repeat">
      <a:schemeClr val="lt1"/>
    </dgm:linClrLst>
    <dgm:effectClrLst/>
    <dgm:txLinClrLst/>
    <dgm:txFillClrLst/>
    <dgm:txEffectClrLst/>
  </dgm:styleLbl>
  <dgm:styleLbl name="node3">
    <dgm:fillClrLst>
      <a:schemeClr val="accent5">
        <a:tint val="99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b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sibTrans1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0000"/>
      </a:schemeClr>
    </dgm:fillClrLst>
    <dgm:linClrLst meth="repeat">
      <a:schemeClr val="lt1"/>
    </dgm:linClrLst>
    <dgm:effectClrLst/>
    <dgm:txLinClrLst/>
    <dgm:txFillClrLst/>
    <dgm:txEffectClrLst/>
  </dgm:styleLbl>
  <dgm:styleLbl name="asst3">
    <dgm:fillClrLst>
      <a:schemeClr val="accent5">
        <a:tint val="70000"/>
      </a:schemeClr>
    </dgm:fillClrLst>
    <dgm:linClrLst meth="repeat">
      <a:schemeClr val="lt1"/>
    </dgm:linClrLst>
    <dgm:effectClrLst/>
    <dgm:txLinClrLst/>
    <dgm:txFillClrLst/>
    <dgm:txEffectClrLst/>
  </dgm:styleLbl>
  <dgm:styleLbl name="asst4">
    <dgm:fillClrLst>
      <a:schemeClr val="accent5">
        <a:tint val="5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align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bgAccFollowNode1">
    <dgm:fillClrLst meth="repeat">
      <a:schemeClr val="accent5">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55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5_4">
  <dgm:title val=""/>
  <dgm:desc val=""/>
  <dgm:catLst>
    <dgm:cat type="accent5" pri="11400"/>
  </dgm:catLst>
  <dgm:styleLbl name="node0">
    <dgm:fillClrLst meth="cycle">
      <a:schemeClr val="accent5">
        <a:shade val="60000"/>
      </a:schemeClr>
    </dgm:fillClrLst>
    <dgm:linClrLst meth="repeat">
      <a:schemeClr val="lt1"/>
    </dgm:linClrLst>
    <dgm:effectClrLst/>
    <dgm:txLinClrLst/>
    <dgm:txFillClrLst/>
    <dgm:txEffectClrLst/>
  </dgm:styleLbl>
  <dgm:styleLbl name="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alignNode1">
    <dgm:fillClrLst meth="cycle">
      <a:schemeClr val="accent5">
        <a:shade val="50000"/>
      </a:schemeClr>
      <a:schemeClr val="accent5">
        <a:tint val="55000"/>
      </a:schemeClr>
    </dgm:fillClrLst>
    <dgm:linClrLst meth="cycle">
      <a:schemeClr val="accent5">
        <a:shade val="50000"/>
      </a:schemeClr>
      <a:schemeClr val="accent5">
        <a:tint val="55000"/>
      </a:schemeClr>
    </dgm:linClrLst>
    <dgm:effectClrLst/>
    <dgm:txLinClrLst/>
    <dgm:txFillClrLst/>
    <dgm:txEffectClrLst/>
  </dgm:styleLbl>
  <dgm:styleLbl name="ln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vennNode1">
    <dgm:fillClrLst meth="cycle">
      <a:schemeClr val="accent5">
        <a:shade val="80000"/>
        <a:alpha val="50000"/>
      </a:schemeClr>
      <a:schemeClr val="accent5">
        <a:tint val="50000"/>
        <a:alpha val="50000"/>
      </a:schemeClr>
    </dgm:fillClrLst>
    <dgm:linClrLst meth="repeat">
      <a:schemeClr val="lt1"/>
    </dgm:linClrLst>
    <dgm:effectClrLst/>
    <dgm:txLinClrLst/>
    <dgm:txFillClrLst/>
    <dgm:txEffectClrLst/>
  </dgm:styleLbl>
  <dgm:styleLbl name="node2">
    <dgm:fillClrLst>
      <a:schemeClr val="accent5">
        <a:shade val="80000"/>
      </a:schemeClr>
    </dgm:fillClrLst>
    <dgm:linClrLst meth="repeat">
      <a:schemeClr val="lt1"/>
    </dgm:linClrLst>
    <dgm:effectClrLst/>
    <dgm:txLinClrLst/>
    <dgm:txFillClrLst/>
    <dgm:txEffectClrLst/>
  </dgm:styleLbl>
  <dgm:styleLbl name="node3">
    <dgm:fillClrLst>
      <a:schemeClr val="accent5">
        <a:tint val="99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b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sibTrans1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0000"/>
      </a:schemeClr>
    </dgm:fillClrLst>
    <dgm:linClrLst meth="repeat">
      <a:schemeClr val="lt1"/>
    </dgm:linClrLst>
    <dgm:effectClrLst/>
    <dgm:txLinClrLst/>
    <dgm:txFillClrLst/>
    <dgm:txEffectClrLst/>
  </dgm:styleLbl>
  <dgm:styleLbl name="asst3">
    <dgm:fillClrLst>
      <a:schemeClr val="accent5">
        <a:tint val="70000"/>
      </a:schemeClr>
    </dgm:fillClrLst>
    <dgm:linClrLst meth="repeat">
      <a:schemeClr val="lt1"/>
    </dgm:linClrLst>
    <dgm:effectClrLst/>
    <dgm:txLinClrLst/>
    <dgm:txFillClrLst/>
    <dgm:txEffectClrLst/>
  </dgm:styleLbl>
  <dgm:styleLbl name="asst4">
    <dgm:fillClrLst>
      <a:schemeClr val="accent5">
        <a:tint val="5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align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bgAccFollowNode1">
    <dgm:fillClrLst meth="repeat">
      <a:schemeClr val="accent5">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55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A248C4B-6781-4B97-9F2E-5473A4973C82}" type="doc">
      <dgm:prSet loTypeId="urn:microsoft.com/office/officeart/2005/8/layout/orgChart1" loCatId="hierarchy" qsTypeId="urn:microsoft.com/office/officeart/2005/8/quickstyle/simple1" qsCatId="simple" csTypeId="urn:microsoft.com/office/officeart/2005/8/colors/accent5_5" csCatId="accent5" phldr="1"/>
      <dgm:spPr/>
      <dgm:t>
        <a:bodyPr/>
        <a:lstStyle/>
        <a:p>
          <a:endParaRPr lang="it-IT"/>
        </a:p>
      </dgm:t>
    </dgm:pt>
    <dgm:pt modelId="{CB563276-42EA-4C01-83B0-86C5DC213C9D}">
      <dgm:prSet phldrT="[Testo]" custT="1"/>
      <dgm:spPr/>
      <dgm:t>
        <a:bodyPr/>
        <a:lstStyle/>
        <a:p>
          <a:r>
            <a:rPr lang="it-IT" sz="1400" dirty="0" smtClean="0"/>
            <a:t>EFFETTI</a:t>
          </a:r>
          <a:endParaRPr lang="it-IT" sz="1400" dirty="0"/>
        </a:p>
      </dgm:t>
    </dgm:pt>
    <dgm:pt modelId="{E1180AC5-879D-4E35-976F-9214B71C3DC2}" type="parTrans" cxnId="{95EA5BEC-1588-4484-92DD-17A3CB3CCCB3}">
      <dgm:prSet/>
      <dgm:spPr/>
      <dgm:t>
        <a:bodyPr/>
        <a:lstStyle/>
        <a:p>
          <a:endParaRPr lang="it-IT" sz="1400"/>
        </a:p>
      </dgm:t>
    </dgm:pt>
    <dgm:pt modelId="{086A6E65-C8E3-46E0-A121-EC0458272A0D}" type="sibTrans" cxnId="{95EA5BEC-1588-4484-92DD-17A3CB3CCCB3}">
      <dgm:prSet/>
      <dgm:spPr/>
      <dgm:t>
        <a:bodyPr/>
        <a:lstStyle/>
        <a:p>
          <a:endParaRPr lang="it-IT" sz="1400"/>
        </a:p>
      </dgm:t>
    </dgm:pt>
    <dgm:pt modelId="{3F0BAED3-B47A-4A2D-A9A3-EA0D8784A321}">
      <dgm:prSet custT="1"/>
      <dgm:spPr/>
      <dgm:t>
        <a:bodyPr/>
        <a:lstStyle/>
        <a:p>
          <a:r>
            <a:rPr lang="it-IT" sz="1400" dirty="0" smtClean="0"/>
            <a:t>Ripercussioni estremamente critiche sulla gestione ordinaria delle costruzioni pubbliche strategiche, qualora la verifica di sicurezza ed i relativi risultati, rappresentati dal rapporto tra l’azione sismica massima sopportabile dalla struttura e l’azione sismica massima che si utilizzerebbe nel progetto di una nuova costruzione, non porti al raggiungimento del valore 1</a:t>
          </a:r>
          <a:endParaRPr lang="it-IT" sz="1400" dirty="0"/>
        </a:p>
      </dgm:t>
    </dgm:pt>
    <dgm:pt modelId="{9A3D800B-203C-4C09-BA7B-2B5FDC3F9B3C}" type="parTrans" cxnId="{D355A37E-143B-42DE-BB49-086756C8EB25}">
      <dgm:prSet/>
      <dgm:spPr/>
      <dgm:t>
        <a:bodyPr/>
        <a:lstStyle/>
        <a:p>
          <a:endParaRPr lang="it-IT" sz="1400"/>
        </a:p>
      </dgm:t>
    </dgm:pt>
    <dgm:pt modelId="{6014A116-B5A6-4ECF-B0C1-EB500B4DFB63}" type="sibTrans" cxnId="{D355A37E-143B-42DE-BB49-086756C8EB25}">
      <dgm:prSet/>
      <dgm:spPr/>
      <dgm:t>
        <a:bodyPr/>
        <a:lstStyle/>
        <a:p>
          <a:endParaRPr lang="it-IT" sz="1400"/>
        </a:p>
      </dgm:t>
    </dgm:pt>
    <dgm:pt modelId="{7BCCAE8F-310D-4D68-94B9-36333BA0FA73}">
      <dgm:prSet custT="1"/>
      <dgm:spPr/>
      <dgm:t>
        <a:bodyPr/>
        <a:lstStyle/>
        <a:p>
          <a:r>
            <a:rPr lang="it-IT" sz="1400" dirty="0" smtClean="0"/>
            <a:t>Soltanto gli edifici “adeguati”, ovvero la cui realizzazione sia avvenuta nel rispetto della normativa antisismica, possono esser utilizzati</a:t>
          </a:r>
          <a:endParaRPr lang="it-IT" sz="1400" dirty="0"/>
        </a:p>
      </dgm:t>
    </dgm:pt>
    <dgm:pt modelId="{19BC3BD9-2129-48D4-B82E-D593187A0103}" type="parTrans" cxnId="{799E73BF-282B-4A7F-B8AC-771A03F7B020}">
      <dgm:prSet/>
      <dgm:spPr/>
      <dgm:t>
        <a:bodyPr/>
        <a:lstStyle/>
        <a:p>
          <a:endParaRPr lang="it-IT" sz="1400"/>
        </a:p>
      </dgm:t>
    </dgm:pt>
    <dgm:pt modelId="{77AD9609-3032-4BD9-80E6-A1DD269E2FF4}" type="sibTrans" cxnId="{799E73BF-282B-4A7F-B8AC-771A03F7B020}">
      <dgm:prSet/>
      <dgm:spPr/>
      <dgm:t>
        <a:bodyPr/>
        <a:lstStyle/>
        <a:p>
          <a:endParaRPr lang="it-IT" sz="1400"/>
        </a:p>
      </dgm:t>
    </dgm:pt>
    <dgm:pt modelId="{6ABBA88F-DA8F-4D7B-8678-7BAEAE5FF2EB}">
      <dgm:prSet custT="1"/>
      <dgm:spPr/>
      <dgm:t>
        <a:bodyPr/>
        <a:lstStyle/>
        <a:p>
          <a:r>
            <a:rPr lang="it-IT" sz="1400" dirty="0" smtClean="0"/>
            <a:t>Incerte le ordinarie attività degli Uffici tecnici regionali in materia di rilascio delle autorizzazioni previste dalla legge vigente</a:t>
          </a:r>
          <a:endParaRPr lang="it-IT" sz="1400" dirty="0"/>
        </a:p>
      </dgm:t>
    </dgm:pt>
    <dgm:pt modelId="{3F85D936-DFA1-4A19-A537-1816440D0BBE}" type="parTrans" cxnId="{5AEB65BA-2983-4E4D-BF03-3723F9E5C991}">
      <dgm:prSet/>
      <dgm:spPr/>
      <dgm:t>
        <a:bodyPr/>
        <a:lstStyle/>
        <a:p>
          <a:endParaRPr lang="it-IT" sz="1400"/>
        </a:p>
      </dgm:t>
    </dgm:pt>
    <dgm:pt modelId="{A7260316-5EEA-4E51-AAD7-A2AE2676F633}" type="sibTrans" cxnId="{5AEB65BA-2983-4E4D-BF03-3723F9E5C991}">
      <dgm:prSet/>
      <dgm:spPr/>
      <dgm:t>
        <a:bodyPr/>
        <a:lstStyle/>
        <a:p>
          <a:endParaRPr lang="it-IT" sz="1400"/>
        </a:p>
      </dgm:t>
    </dgm:pt>
    <dgm:pt modelId="{E849BA52-07F1-40AB-B16E-767D58FD14D5}">
      <dgm:prSet custT="1"/>
      <dgm:spPr/>
      <dgm:t>
        <a:bodyPr/>
        <a:lstStyle/>
        <a:p>
          <a:r>
            <a:rPr lang="it-IT" sz="1400" dirty="0" smtClean="0"/>
            <a:t>Chiusura di gran parte degli edifici scolastici presenti sul territorio italiano con notevoli disagi per l’intera collettività</a:t>
          </a:r>
          <a:endParaRPr lang="it-IT" sz="1400" dirty="0"/>
        </a:p>
      </dgm:t>
    </dgm:pt>
    <dgm:pt modelId="{2B135011-35DC-4A9C-B23C-30B6984294C9}" type="parTrans" cxnId="{C44605A5-FF3F-4998-8675-49495B9AFEF1}">
      <dgm:prSet/>
      <dgm:spPr/>
      <dgm:t>
        <a:bodyPr/>
        <a:lstStyle/>
        <a:p>
          <a:endParaRPr lang="it-IT" sz="1400"/>
        </a:p>
      </dgm:t>
    </dgm:pt>
    <dgm:pt modelId="{6058D06F-6332-4790-ABC9-BFEC5BC17B00}" type="sibTrans" cxnId="{C44605A5-FF3F-4998-8675-49495B9AFEF1}">
      <dgm:prSet/>
      <dgm:spPr/>
      <dgm:t>
        <a:bodyPr/>
        <a:lstStyle/>
        <a:p>
          <a:endParaRPr lang="it-IT" sz="1400"/>
        </a:p>
      </dgm:t>
    </dgm:pt>
    <dgm:pt modelId="{FD26B5B5-DF76-442C-804E-EE6B5072A11A}" type="pres">
      <dgm:prSet presAssocID="{4A248C4B-6781-4B97-9F2E-5473A4973C82}" presName="hierChild1" presStyleCnt="0">
        <dgm:presLayoutVars>
          <dgm:orgChart val="1"/>
          <dgm:chPref val="1"/>
          <dgm:dir/>
          <dgm:animOne val="branch"/>
          <dgm:animLvl val="lvl"/>
          <dgm:resizeHandles/>
        </dgm:presLayoutVars>
      </dgm:prSet>
      <dgm:spPr/>
      <dgm:t>
        <a:bodyPr/>
        <a:lstStyle/>
        <a:p>
          <a:endParaRPr lang="it-IT"/>
        </a:p>
      </dgm:t>
    </dgm:pt>
    <dgm:pt modelId="{F07EFF67-460E-47F6-BAC4-782F70C32D6A}" type="pres">
      <dgm:prSet presAssocID="{CB563276-42EA-4C01-83B0-86C5DC213C9D}" presName="hierRoot1" presStyleCnt="0">
        <dgm:presLayoutVars>
          <dgm:hierBranch val="init"/>
        </dgm:presLayoutVars>
      </dgm:prSet>
      <dgm:spPr/>
      <dgm:t>
        <a:bodyPr/>
        <a:lstStyle/>
        <a:p>
          <a:endParaRPr lang="it-IT"/>
        </a:p>
      </dgm:t>
    </dgm:pt>
    <dgm:pt modelId="{ADE315FC-588A-4174-AD21-AFB9B7038AE8}" type="pres">
      <dgm:prSet presAssocID="{CB563276-42EA-4C01-83B0-86C5DC213C9D}" presName="rootComposite1" presStyleCnt="0"/>
      <dgm:spPr/>
      <dgm:t>
        <a:bodyPr/>
        <a:lstStyle/>
        <a:p>
          <a:endParaRPr lang="it-IT"/>
        </a:p>
      </dgm:t>
    </dgm:pt>
    <dgm:pt modelId="{91E47201-9B77-4E4C-B00B-4E53BCE66569}" type="pres">
      <dgm:prSet presAssocID="{CB563276-42EA-4C01-83B0-86C5DC213C9D}" presName="rootText1" presStyleLbl="node0" presStyleIdx="0" presStyleCnt="1">
        <dgm:presLayoutVars>
          <dgm:chPref val="3"/>
        </dgm:presLayoutVars>
      </dgm:prSet>
      <dgm:spPr/>
      <dgm:t>
        <a:bodyPr/>
        <a:lstStyle/>
        <a:p>
          <a:endParaRPr lang="it-IT"/>
        </a:p>
      </dgm:t>
    </dgm:pt>
    <dgm:pt modelId="{9745CCD0-E4B9-45B0-AA7B-7F84CD16DF67}" type="pres">
      <dgm:prSet presAssocID="{CB563276-42EA-4C01-83B0-86C5DC213C9D}" presName="rootConnector1" presStyleLbl="node1" presStyleIdx="0" presStyleCnt="0"/>
      <dgm:spPr/>
      <dgm:t>
        <a:bodyPr/>
        <a:lstStyle/>
        <a:p>
          <a:endParaRPr lang="it-IT"/>
        </a:p>
      </dgm:t>
    </dgm:pt>
    <dgm:pt modelId="{43B72612-5A2D-4E54-929D-47B7C287B6BB}" type="pres">
      <dgm:prSet presAssocID="{CB563276-42EA-4C01-83B0-86C5DC213C9D}" presName="hierChild2" presStyleCnt="0"/>
      <dgm:spPr/>
      <dgm:t>
        <a:bodyPr/>
        <a:lstStyle/>
        <a:p>
          <a:endParaRPr lang="it-IT"/>
        </a:p>
      </dgm:t>
    </dgm:pt>
    <dgm:pt modelId="{EFAC77EC-39F8-47A9-ADE7-970AAF1EBC30}" type="pres">
      <dgm:prSet presAssocID="{9A3D800B-203C-4C09-BA7B-2B5FDC3F9B3C}" presName="Name37" presStyleLbl="parChTrans1D2" presStyleIdx="0" presStyleCnt="4"/>
      <dgm:spPr/>
      <dgm:t>
        <a:bodyPr/>
        <a:lstStyle/>
        <a:p>
          <a:endParaRPr lang="it-IT"/>
        </a:p>
      </dgm:t>
    </dgm:pt>
    <dgm:pt modelId="{AECEB957-42EC-43FE-82E2-1A2AF00BBD97}" type="pres">
      <dgm:prSet presAssocID="{3F0BAED3-B47A-4A2D-A9A3-EA0D8784A321}" presName="hierRoot2" presStyleCnt="0">
        <dgm:presLayoutVars>
          <dgm:hierBranch val="init"/>
        </dgm:presLayoutVars>
      </dgm:prSet>
      <dgm:spPr/>
      <dgm:t>
        <a:bodyPr/>
        <a:lstStyle/>
        <a:p>
          <a:endParaRPr lang="it-IT"/>
        </a:p>
      </dgm:t>
    </dgm:pt>
    <dgm:pt modelId="{CC039261-7B26-4244-A293-C944DC691B39}" type="pres">
      <dgm:prSet presAssocID="{3F0BAED3-B47A-4A2D-A9A3-EA0D8784A321}" presName="rootComposite" presStyleCnt="0"/>
      <dgm:spPr/>
      <dgm:t>
        <a:bodyPr/>
        <a:lstStyle/>
        <a:p>
          <a:endParaRPr lang="it-IT"/>
        </a:p>
      </dgm:t>
    </dgm:pt>
    <dgm:pt modelId="{665D104C-082C-4021-8ED9-A35DF95FA9B6}" type="pres">
      <dgm:prSet presAssocID="{3F0BAED3-B47A-4A2D-A9A3-EA0D8784A321}" presName="rootText" presStyleLbl="node2" presStyleIdx="0" presStyleCnt="4" custScaleX="138014" custScaleY="357953" custLinFactNeighborX="7330" custLinFactNeighborY="2443">
        <dgm:presLayoutVars>
          <dgm:chPref val="3"/>
        </dgm:presLayoutVars>
      </dgm:prSet>
      <dgm:spPr/>
      <dgm:t>
        <a:bodyPr/>
        <a:lstStyle/>
        <a:p>
          <a:endParaRPr lang="it-IT"/>
        </a:p>
      </dgm:t>
    </dgm:pt>
    <dgm:pt modelId="{01ED3288-ED6F-4C06-BCB5-17A00C166EEB}" type="pres">
      <dgm:prSet presAssocID="{3F0BAED3-B47A-4A2D-A9A3-EA0D8784A321}" presName="rootConnector" presStyleLbl="node2" presStyleIdx="0" presStyleCnt="4"/>
      <dgm:spPr/>
      <dgm:t>
        <a:bodyPr/>
        <a:lstStyle/>
        <a:p>
          <a:endParaRPr lang="it-IT"/>
        </a:p>
      </dgm:t>
    </dgm:pt>
    <dgm:pt modelId="{C075B8C9-7A34-4F4F-B339-8FFB89D70D65}" type="pres">
      <dgm:prSet presAssocID="{3F0BAED3-B47A-4A2D-A9A3-EA0D8784A321}" presName="hierChild4" presStyleCnt="0"/>
      <dgm:spPr/>
      <dgm:t>
        <a:bodyPr/>
        <a:lstStyle/>
        <a:p>
          <a:endParaRPr lang="it-IT"/>
        </a:p>
      </dgm:t>
    </dgm:pt>
    <dgm:pt modelId="{F5E4C838-EABE-4EB6-A2FA-92BAFFF7E808}" type="pres">
      <dgm:prSet presAssocID="{3F0BAED3-B47A-4A2D-A9A3-EA0D8784A321}" presName="hierChild5" presStyleCnt="0"/>
      <dgm:spPr/>
      <dgm:t>
        <a:bodyPr/>
        <a:lstStyle/>
        <a:p>
          <a:endParaRPr lang="it-IT"/>
        </a:p>
      </dgm:t>
    </dgm:pt>
    <dgm:pt modelId="{03C19585-1579-47DE-9A22-B5D0D6CC26D0}" type="pres">
      <dgm:prSet presAssocID="{19BC3BD9-2129-48D4-B82E-D593187A0103}" presName="Name37" presStyleLbl="parChTrans1D2" presStyleIdx="1" presStyleCnt="4"/>
      <dgm:spPr/>
      <dgm:t>
        <a:bodyPr/>
        <a:lstStyle/>
        <a:p>
          <a:endParaRPr lang="it-IT"/>
        </a:p>
      </dgm:t>
    </dgm:pt>
    <dgm:pt modelId="{80BD6077-9607-4BB5-9030-545747C73E6E}" type="pres">
      <dgm:prSet presAssocID="{7BCCAE8F-310D-4D68-94B9-36333BA0FA73}" presName="hierRoot2" presStyleCnt="0">
        <dgm:presLayoutVars>
          <dgm:hierBranch val="init"/>
        </dgm:presLayoutVars>
      </dgm:prSet>
      <dgm:spPr/>
      <dgm:t>
        <a:bodyPr/>
        <a:lstStyle/>
        <a:p>
          <a:endParaRPr lang="it-IT"/>
        </a:p>
      </dgm:t>
    </dgm:pt>
    <dgm:pt modelId="{8483D724-7D33-45EE-9A12-E8A352ED84D3}" type="pres">
      <dgm:prSet presAssocID="{7BCCAE8F-310D-4D68-94B9-36333BA0FA73}" presName="rootComposite" presStyleCnt="0"/>
      <dgm:spPr/>
      <dgm:t>
        <a:bodyPr/>
        <a:lstStyle/>
        <a:p>
          <a:endParaRPr lang="it-IT"/>
        </a:p>
      </dgm:t>
    </dgm:pt>
    <dgm:pt modelId="{05799BAE-5E9F-47BE-B414-F7394CF01AC0}" type="pres">
      <dgm:prSet presAssocID="{7BCCAE8F-310D-4D68-94B9-36333BA0FA73}" presName="rootText" presStyleLbl="node2" presStyleIdx="1" presStyleCnt="4" custScaleX="81926" custScaleY="281404" custLinFactNeighborY="4122">
        <dgm:presLayoutVars>
          <dgm:chPref val="3"/>
        </dgm:presLayoutVars>
      </dgm:prSet>
      <dgm:spPr/>
      <dgm:t>
        <a:bodyPr/>
        <a:lstStyle/>
        <a:p>
          <a:endParaRPr lang="it-IT"/>
        </a:p>
      </dgm:t>
    </dgm:pt>
    <dgm:pt modelId="{DDB394FE-7B4C-44E7-95E0-B721384DB31E}" type="pres">
      <dgm:prSet presAssocID="{7BCCAE8F-310D-4D68-94B9-36333BA0FA73}" presName="rootConnector" presStyleLbl="node2" presStyleIdx="1" presStyleCnt="4"/>
      <dgm:spPr/>
      <dgm:t>
        <a:bodyPr/>
        <a:lstStyle/>
        <a:p>
          <a:endParaRPr lang="it-IT"/>
        </a:p>
      </dgm:t>
    </dgm:pt>
    <dgm:pt modelId="{CAB1431D-098C-4B67-86F8-21359E49AF89}" type="pres">
      <dgm:prSet presAssocID="{7BCCAE8F-310D-4D68-94B9-36333BA0FA73}" presName="hierChild4" presStyleCnt="0"/>
      <dgm:spPr/>
      <dgm:t>
        <a:bodyPr/>
        <a:lstStyle/>
        <a:p>
          <a:endParaRPr lang="it-IT"/>
        </a:p>
      </dgm:t>
    </dgm:pt>
    <dgm:pt modelId="{5644BDFB-F7AD-4CC9-8917-62F7012C8A4E}" type="pres">
      <dgm:prSet presAssocID="{7BCCAE8F-310D-4D68-94B9-36333BA0FA73}" presName="hierChild5" presStyleCnt="0"/>
      <dgm:spPr/>
      <dgm:t>
        <a:bodyPr/>
        <a:lstStyle/>
        <a:p>
          <a:endParaRPr lang="it-IT"/>
        </a:p>
      </dgm:t>
    </dgm:pt>
    <dgm:pt modelId="{8B44A8B5-E441-4038-ACF3-14CC8A04E0B6}" type="pres">
      <dgm:prSet presAssocID="{2B135011-35DC-4A9C-B23C-30B6984294C9}" presName="Name37" presStyleLbl="parChTrans1D2" presStyleIdx="2" presStyleCnt="4"/>
      <dgm:spPr/>
      <dgm:t>
        <a:bodyPr/>
        <a:lstStyle/>
        <a:p>
          <a:endParaRPr lang="it-IT"/>
        </a:p>
      </dgm:t>
    </dgm:pt>
    <dgm:pt modelId="{B02FC132-80A2-4D95-BA78-D8B8F5E92E95}" type="pres">
      <dgm:prSet presAssocID="{E849BA52-07F1-40AB-B16E-767D58FD14D5}" presName="hierRoot2" presStyleCnt="0">
        <dgm:presLayoutVars>
          <dgm:hierBranch val="init"/>
        </dgm:presLayoutVars>
      </dgm:prSet>
      <dgm:spPr/>
      <dgm:t>
        <a:bodyPr/>
        <a:lstStyle/>
        <a:p>
          <a:endParaRPr lang="it-IT"/>
        </a:p>
      </dgm:t>
    </dgm:pt>
    <dgm:pt modelId="{6AA84C9E-15D5-48B5-A954-083E15737C37}" type="pres">
      <dgm:prSet presAssocID="{E849BA52-07F1-40AB-B16E-767D58FD14D5}" presName="rootComposite" presStyleCnt="0"/>
      <dgm:spPr/>
      <dgm:t>
        <a:bodyPr/>
        <a:lstStyle/>
        <a:p>
          <a:endParaRPr lang="it-IT"/>
        </a:p>
      </dgm:t>
    </dgm:pt>
    <dgm:pt modelId="{38A51394-11F6-4FE6-A09E-A0AF06391B66}" type="pres">
      <dgm:prSet presAssocID="{E849BA52-07F1-40AB-B16E-767D58FD14D5}" presName="rootText" presStyleLbl="node2" presStyleIdx="2" presStyleCnt="4" custScaleX="100799" custScaleY="237156" custLinFactNeighborY="1401">
        <dgm:presLayoutVars>
          <dgm:chPref val="3"/>
        </dgm:presLayoutVars>
      </dgm:prSet>
      <dgm:spPr/>
      <dgm:t>
        <a:bodyPr/>
        <a:lstStyle/>
        <a:p>
          <a:endParaRPr lang="it-IT"/>
        </a:p>
      </dgm:t>
    </dgm:pt>
    <dgm:pt modelId="{86934E58-F649-4B0A-AD05-5C9DCAF8BB80}" type="pres">
      <dgm:prSet presAssocID="{E849BA52-07F1-40AB-B16E-767D58FD14D5}" presName="rootConnector" presStyleLbl="node2" presStyleIdx="2" presStyleCnt="4"/>
      <dgm:spPr/>
      <dgm:t>
        <a:bodyPr/>
        <a:lstStyle/>
        <a:p>
          <a:endParaRPr lang="it-IT"/>
        </a:p>
      </dgm:t>
    </dgm:pt>
    <dgm:pt modelId="{2F51C5F6-3602-421F-98E5-D7E095D982FC}" type="pres">
      <dgm:prSet presAssocID="{E849BA52-07F1-40AB-B16E-767D58FD14D5}" presName="hierChild4" presStyleCnt="0"/>
      <dgm:spPr/>
      <dgm:t>
        <a:bodyPr/>
        <a:lstStyle/>
        <a:p>
          <a:endParaRPr lang="it-IT"/>
        </a:p>
      </dgm:t>
    </dgm:pt>
    <dgm:pt modelId="{C91120B7-BC31-45DE-9E33-AB561A1C4351}" type="pres">
      <dgm:prSet presAssocID="{E849BA52-07F1-40AB-B16E-767D58FD14D5}" presName="hierChild5" presStyleCnt="0"/>
      <dgm:spPr/>
      <dgm:t>
        <a:bodyPr/>
        <a:lstStyle/>
        <a:p>
          <a:endParaRPr lang="it-IT"/>
        </a:p>
      </dgm:t>
    </dgm:pt>
    <dgm:pt modelId="{ADCE5724-DF24-4FA7-80DB-8FCF80844BB5}" type="pres">
      <dgm:prSet presAssocID="{3F85D936-DFA1-4A19-A537-1816440D0BBE}" presName="Name37" presStyleLbl="parChTrans1D2" presStyleIdx="3" presStyleCnt="4"/>
      <dgm:spPr/>
      <dgm:t>
        <a:bodyPr/>
        <a:lstStyle/>
        <a:p>
          <a:endParaRPr lang="it-IT"/>
        </a:p>
      </dgm:t>
    </dgm:pt>
    <dgm:pt modelId="{C687218B-8FD1-4D97-B02E-1CBE8C2F4C4A}" type="pres">
      <dgm:prSet presAssocID="{6ABBA88F-DA8F-4D7B-8678-7BAEAE5FF2EB}" presName="hierRoot2" presStyleCnt="0">
        <dgm:presLayoutVars>
          <dgm:hierBranch val="init"/>
        </dgm:presLayoutVars>
      </dgm:prSet>
      <dgm:spPr/>
      <dgm:t>
        <a:bodyPr/>
        <a:lstStyle/>
        <a:p>
          <a:endParaRPr lang="it-IT"/>
        </a:p>
      </dgm:t>
    </dgm:pt>
    <dgm:pt modelId="{75CE0CEF-3AD3-4388-BCDB-92E3364C0C2C}" type="pres">
      <dgm:prSet presAssocID="{6ABBA88F-DA8F-4D7B-8678-7BAEAE5FF2EB}" presName="rootComposite" presStyleCnt="0"/>
      <dgm:spPr/>
      <dgm:t>
        <a:bodyPr/>
        <a:lstStyle/>
        <a:p>
          <a:endParaRPr lang="it-IT"/>
        </a:p>
      </dgm:t>
    </dgm:pt>
    <dgm:pt modelId="{45847A6A-F5FC-487B-9E71-25E9220CA3EA}" type="pres">
      <dgm:prSet presAssocID="{6ABBA88F-DA8F-4D7B-8678-7BAEAE5FF2EB}" presName="rootText" presStyleLbl="node2" presStyleIdx="3" presStyleCnt="4" custScaleX="83369" custScaleY="253609">
        <dgm:presLayoutVars>
          <dgm:chPref val="3"/>
        </dgm:presLayoutVars>
      </dgm:prSet>
      <dgm:spPr/>
      <dgm:t>
        <a:bodyPr/>
        <a:lstStyle/>
        <a:p>
          <a:endParaRPr lang="it-IT"/>
        </a:p>
      </dgm:t>
    </dgm:pt>
    <dgm:pt modelId="{C0219B0F-1E6D-4D98-BF46-ED22CB39FC21}" type="pres">
      <dgm:prSet presAssocID="{6ABBA88F-DA8F-4D7B-8678-7BAEAE5FF2EB}" presName="rootConnector" presStyleLbl="node2" presStyleIdx="3" presStyleCnt="4"/>
      <dgm:spPr/>
      <dgm:t>
        <a:bodyPr/>
        <a:lstStyle/>
        <a:p>
          <a:endParaRPr lang="it-IT"/>
        </a:p>
      </dgm:t>
    </dgm:pt>
    <dgm:pt modelId="{FC8B4A79-26B2-4B49-A7CA-24EFCCF1B31F}" type="pres">
      <dgm:prSet presAssocID="{6ABBA88F-DA8F-4D7B-8678-7BAEAE5FF2EB}" presName="hierChild4" presStyleCnt="0"/>
      <dgm:spPr/>
      <dgm:t>
        <a:bodyPr/>
        <a:lstStyle/>
        <a:p>
          <a:endParaRPr lang="it-IT"/>
        </a:p>
      </dgm:t>
    </dgm:pt>
    <dgm:pt modelId="{DBB8F458-0B77-4C3B-BF35-7D5DA0DE7780}" type="pres">
      <dgm:prSet presAssocID="{6ABBA88F-DA8F-4D7B-8678-7BAEAE5FF2EB}" presName="hierChild5" presStyleCnt="0"/>
      <dgm:spPr/>
      <dgm:t>
        <a:bodyPr/>
        <a:lstStyle/>
        <a:p>
          <a:endParaRPr lang="it-IT"/>
        </a:p>
      </dgm:t>
    </dgm:pt>
    <dgm:pt modelId="{BD7CC528-8053-4EF6-A30C-C59D7FC94C24}" type="pres">
      <dgm:prSet presAssocID="{CB563276-42EA-4C01-83B0-86C5DC213C9D}" presName="hierChild3" presStyleCnt="0"/>
      <dgm:spPr/>
      <dgm:t>
        <a:bodyPr/>
        <a:lstStyle/>
        <a:p>
          <a:endParaRPr lang="it-IT"/>
        </a:p>
      </dgm:t>
    </dgm:pt>
  </dgm:ptLst>
  <dgm:cxnLst>
    <dgm:cxn modelId="{8250D8BA-4D8B-4FB4-9134-6D4B5AA9F85C}" type="presOf" srcId="{3F0BAED3-B47A-4A2D-A9A3-EA0D8784A321}" destId="{01ED3288-ED6F-4C06-BCB5-17A00C166EEB}" srcOrd="1" destOrd="0" presId="urn:microsoft.com/office/officeart/2005/8/layout/orgChart1"/>
    <dgm:cxn modelId="{95EA5BEC-1588-4484-92DD-17A3CB3CCCB3}" srcId="{4A248C4B-6781-4B97-9F2E-5473A4973C82}" destId="{CB563276-42EA-4C01-83B0-86C5DC213C9D}" srcOrd="0" destOrd="0" parTransId="{E1180AC5-879D-4E35-976F-9214B71C3DC2}" sibTransId="{086A6E65-C8E3-46E0-A121-EC0458272A0D}"/>
    <dgm:cxn modelId="{EE1F4260-5AF2-4AD1-9B3C-3AD23DBC9812}" type="presOf" srcId="{19BC3BD9-2129-48D4-B82E-D593187A0103}" destId="{03C19585-1579-47DE-9A22-B5D0D6CC26D0}" srcOrd="0" destOrd="0" presId="urn:microsoft.com/office/officeart/2005/8/layout/orgChart1"/>
    <dgm:cxn modelId="{C4B91F64-3F3B-485E-AED5-3CA1A282617E}" type="presOf" srcId="{6ABBA88F-DA8F-4D7B-8678-7BAEAE5FF2EB}" destId="{45847A6A-F5FC-487B-9E71-25E9220CA3EA}" srcOrd="0" destOrd="0" presId="urn:microsoft.com/office/officeart/2005/8/layout/orgChart1"/>
    <dgm:cxn modelId="{7FBB7224-A27C-454C-AE9B-58599AEA71AF}" type="presOf" srcId="{CB563276-42EA-4C01-83B0-86C5DC213C9D}" destId="{91E47201-9B77-4E4C-B00B-4E53BCE66569}" srcOrd="0" destOrd="0" presId="urn:microsoft.com/office/officeart/2005/8/layout/orgChart1"/>
    <dgm:cxn modelId="{A0415BBC-EC70-41F0-B544-B2ABE4DDDE60}" type="presOf" srcId="{3F0BAED3-B47A-4A2D-A9A3-EA0D8784A321}" destId="{665D104C-082C-4021-8ED9-A35DF95FA9B6}" srcOrd="0" destOrd="0" presId="urn:microsoft.com/office/officeart/2005/8/layout/orgChart1"/>
    <dgm:cxn modelId="{5AEB65BA-2983-4E4D-BF03-3723F9E5C991}" srcId="{CB563276-42EA-4C01-83B0-86C5DC213C9D}" destId="{6ABBA88F-DA8F-4D7B-8678-7BAEAE5FF2EB}" srcOrd="3" destOrd="0" parTransId="{3F85D936-DFA1-4A19-A537-1816440D0BBE}" sibTransId="{A7260316-5EEA-4E51-AAD7-A2AE2676F633}"/>
    <dgm:cxn modelId="{C0C30055-E13B-46EC-9F41-2F9F0C3330AB}" type="presOf" srcId="{3F85D936-DFA1-4A19-A537-1816440D0BBE}" destId="{ADCE5724-DF24-4FA7-80DB-8FCF80844BB5}" srcOrd="0" destOrd="0" presId="urn:microsoft.com/office/officeart/2005/8/layout/orgChart1"/>
    <dgm:cxn modelId="{9885BDDC-57D7-4C0D-9177-EF3A92550B98}" type="presOf" srcId="{7BCCAE8F-310D-4D68-94B9-36333BA0FA73}" destId="{05799BAE-5E9F-47BE-B414-F7394CF01AC0}" srcOrd="0" destOrd="0" presId="urn:microsoft.com/office/officeart/2005/8/layout/orgChart1"/>
    <dgm:cxn modelId="{8489C5AD-300B-4C44-BDB6-A44D0F60938C}" type="presOf" srcId="{7BCCAE8F-310D-4D68-94B9-36333BA0FA73}" destId="{DDB394FE-7B4C-44E7-95E0-B721384DB31E}" srcOrd="1" destOrd="0" presId="urn:microsoft.com/office/officeart/2005/8/layout/orgChart1"/>
    <dgm:cxn modelId="{CB8C8505-5402-4346-BAC5-95567F18FFD2}" type="presOf" srcId="{E849BA52-07F1-40AB-B16E-767D58FD14D5}" destId="{86934E58-F649-4B0A-AD05-5C9DCAF8BB80}" srcOrd="1" destOrd="0" presId="urn:microsoft.com/office/officeart/2005/8/layout/orgChart1"/>
    <dgm:cxn modelId="{C44605A5-FF3F-4998-8675-49495B9AFEF1}" srcId="{CB563276-42EA-4C01-83B0-86C5DC213C9D}" destId="{E849BA52-07F1-40AB-B16E-767D58FD14D5}" srcOrd="2" destOrd="0" parTransId="{2B135011-35DC-4A9C-B23C-30B6984294C9}" sibTransId="{6058D06F-6332-4790-ABC9-BFEC5BC17B00}"/>
    <dgm:cxn modelId="{D355A37E-143B-42DE-BB49-086756C8EB25}" srcId="{CB563276-42EA-4C01-83B0-86C5DC213C9D}" destId="{3F0BAED3-B47A-4A2D-A9A3-EA0D8784A321}" srcOrd="0" destOrd="0" parTransId="{9A3D800B-203C-4C09-BA7B-2B5FDC3F9B3C}" sibTransId="{6014A116-B5A6-4ECF-B0C1-EB500B4DFB63}"/>
    <dgm:cxn modelId="{3BB6CDAD-0C2F-4D0D-8D18-E6D714BDFDC6}" type="presOf" srcId="{2B135011-35DC-4A9C-B23C-30B6984294C9}" destId="{8B44A8B5-E441-4038-ACF3-14CC8A04E0B6}" srcOrd="0" destOrd="0" presId="urn:microsoft.com/office/officeart/2005/8/layout/orgChart1"/>
    <dgm:cxn modelId="{CCDA42BD-932D-4ACF-8DBA-587197237C2D}" type="presOf" srcId="{6ABBA88F-DA8F-4D7B-8678-7BAEAE5FF2EB}" destId="{C0219B0F-1E6D-4D98-BF46-ED22CB39FC21}" srcOrd="1" destOrd="0" presId="urn:microsoft.com/office/officeart/2005/8/layout/orgChart1"/>
    <dgm:cxn modelId="{FD22CE74-8AC3-4C53-9D99-BF231CCE7D2F}" type="presOf" srcId="{9A3D800B-203C-4C09-BA7B-2B5FDC3F9B3C}" destId="{EFAC77EC-39F8-47A9-ADE7-970AAF1EBC30}" srcOrd="0" destOrd="0" presId="urn:microsoft.com/office/officeart/2005/8/layout/orgChart1"/>
    <dgm:cxn modelId="{80C7951E-3839-465B-8F4D-E7D766B2BDB6}" type="presOf" srcId="{E849BA52-07F1-40AB-B16E-767D58FD14D5}" destId="{38A51394-11F6-4FE6-A09E-A0AF06391B66}" srcOrd="0" destOrd="0" presId="urn:microsoft.com/office/officeart/2005/8/layout/orgChart1"/>
    <dgm:cxn modelId="{A4D75C04-F161-4D3F-93E1-C3960B6CCA72}" type="presOf" srcId="{4A248C4B-6781-4B97-9F2E-5473A4973C82}" destId="{FD26B5B5-DF76-442C-804E-EE6B5072A11A}" srcOrd="0" destOrd="0" presId="urn:microsoft.com/office/officeart/2005/8/layout/orgChart1"/>
    <dgm:cxn modelId="{799E73BF-282B-4A7F-B8AC-771A03F7B020}" srcId="{CB563276-42EA-4C01-83B0-86C5DC213C9D}" destId="{7BCCAE8F-310D-4D68-94B9-36333BA0FA73}" srcOrd="1" destOrd="0" parTransId="{19BC3BD9-2129-48D4-B82E-D593187A0103}" sibTransId="{77AD9609-3032-4BD9-80E6-A1DD269E2FF4}"/>
    <dgm:cxn modelId="{D43DA749-1584-4F31-AFD2-471AF47D0F4F}" type="presOf" srcId="{CB563276-42EA-4C01-83B0-86C5DC213C9D}" destId="{9745CCD0-E4B9-45B0-AA7B-7F84CD16DF67}" srcOrd="1" destOrd="0" presId="urn:microsoft.com/office/officeart/2005/8/layout/orgChart1"/>
    <dgm:cxn modelId="{E1D42326-C444-4537-A3EE-087EB25D94C3}" type="presParOf" srcId="{FD26B5B5-DF76-442C-804E-EE6B5072A11A}" destId="{F07EFF67-460E-47F6-BAC4-782F70C32D6A}" srcOrd="0" destOrd="0" presId="urn:microsoft.com/office/officeart/2005/8/layout/orgChart1"/>
    <dgm:cxn modelId="{418E71AD-1885-4576-AAA7-A9DCA69052E1}" type="presParOf" srcId="{F07EFF67-460E-47F6-BAC4-782F70C32D6A}" destId="{ADE315FC-588A-4174-AD21-AFB9B7038AE8}" srcOrd="0" destOrd="0" presId="urn:microsoft.com/office/officeart/2005/8/layout/orgChart1"/>
    <dgm:cxn modelId="{BC999E0F-9AE7-40A1-AA96-77D2AC672C90}" type="presParOf" srcId="{ADE315FC-588A-4174-AD21-AFB9B7038AE8}" destId="{91E47201-9B77-4E4C-B00B-4E53BCE66569}" srcOrd="0" destOrd="0" presId="urn:microsoft.com/office/officeart/2005/8/layout/orgChart1"/>
    <dgm:cxn modelId="{E2CE4ABC-900D-4170-8562-4FBD52511A6A}" type="presParOf" srcId="{ADE315FC-588A-4174-AD21-AFB9B7038AE8}" destId="{9745CCD0-E4B9-45B0-AA7B-7F84CD16DF67}" srcOrd="1" destOrd="0" presId="urn:microsoft.com/office/officeart/2005/8/layout/orgChart1"/>
    <dgm:cxn modelId="{4800CA00-86B9-4D25-8410-4F09E5AA0787}" type="presParOf" srcId="{F07EFF67-460E-47F6-BAC4-782F70C32D6A}" destId="{43B72612-5A2D-4E54-929D-47B7C287B6BB}" srcOrd="1" destOrd="0" presId="urn:microsoft.com/office/officeart/2005/8/layout/orgChart1"/>
    <dgm:cxn modelId="{AAE69DDA-6B8A-4155-B29E-346F6E81E0E1}" type="presParOf" srcId="{43B72612-5A2D-4E54-929D-47B7C287B6BB}" destId="{EFAC77EC-39F8-47A9-ADE7-970AAF1EBC30}" srcOrd="0" destOrd="0" presId="urn:microsoft.com/office/officeart/2005/8/layout/orgChart1"/>
    <dgm:cxn modelId="{0A38AFA4-497A-439B-8962-D34E0A944D00}" type="presParOf" srcId="{43B72612-5A2D-4E54-929D-47B7C287B6BB}" destId="{AECEB957-42EC-43FE-82E2-1A2AF00BBD97}" srcOrd="1" destOrd="0" presId="urn:microsoft.com/office/officeart/2005/8/layout/orgChart1"/>
    <dgm:cxn modelId="{43A9F0C3-75C0-4ACC-B509-95D503A52398}" type="presParOf" srcId="{AECEB957-42EC-43FE-82E2-1A2AF00BBD97}" destId="{CC039261-7B26-4244-A293-C944DC691B39}" srcOrd="0" destOrd="0" presId="urn:microsoft.com/office/officeart/2005/8/layout/orgChart1"/>
    <dgm:cxn modelId="{2E513088-0A89-414E-AC80-FA803269AAA6}" type="presParOf" srcId="{CC039261-7B26-4244-A293-C944DC691B39}" destId="{665D104C-082C-4021-8ED9-A35DF95FA9B6}" srcOrd="0" destOrd="0" presId="urn:microsoft.com/office/officeart/2005/8/layout/orgChart1"/>
    <dgm:cxn modelId="{7A6CF600-D17D-4787-8B73-E0444D21E879}" type="presParOf" srcId="{CC039261-7B26-4244-A293-C944DC691B39}" destId="{01ED3288-ED6F-4C06-BCB5-17A00C166EEB}" srcOrd="1" destOrd="0" presId="urn:microsoft.com/office/officeart/2005/8/layout/orgChart1"/>
    <dgm:cxn modelId="{4AF6B027-3246-428A-A0F2-39C67E42FCA4}" type="presParOf" srcId="{AECEB957-42EC-43FE-82E2-1A2AF00BBD97}" destId="{C075B8C9-7A34-4F4F-B339-8FFB89D70D65}" srcOrd="1" destOrd="0" presId="urn:microsoft.com/office/officeart/2005/8/layout/orgChart1"/>
    <dgm:cxn modelId="{C488F844-FAB0-4AE2-BBB4-434E69C7A7F1}" type="presParOf" srcId="{AECEB957-42EC-43FE-82E2-1A2AF00BBD97}" destId="{F5E4C838-EABE-4EB6-A2FA-92BAFFF7E808}" srcOrd="2" destOrd="0" presId="urn:microsoft.com/office/officeart/2005/8/layout/orgChart1"/>
    <dgm:cxn modelId="{385D0711-9EAA-438F-B21A-AF49EFB7A630}" type="presParOf" srcId="{43B72612-5A2D-4E54-929D-47B7C287B6BB}" destId="{03C19585-1579-47DE-9A22-B5D0D6CC26D0}" srcOrd="2" destOrd="0" presId="urn:microsoft.com/office/officeart/2005/8/layout/orgChart1"/>
    <dgm:cxn modelId="{FC7D9D5C-EFD0-40A6-A2CC-42694D3F964A}" type="presParOf" srcId="{43B72612-5A2D-4E54-929D-47B7C287B6BB}" destId="{80BD6077-9607-4BB5-9030-545747C73E6E}" srcOrd="3" destOrd="0" presId="urn:microsoft.com/office/officeart/2005/8/layout/orgChart1"/>
    <dgm:cxn modelId="{E455C19D-41D2-4B42-9561-1D68DB468808}" type="presParOf" srcId="{80BD6077-9607-4BB5-9030-545747C73E6E}" destId="{8483D724-7D33-45EE-9A12-E8A352ED84D3}" srcOrd="0" destOrd="0" presId="urn:microsoft.com/office/officeart/2005/8/layout/orgChart1"/>
    <dgm:cxn modelId="{BE15305F-1BF1-4B09-A14F-E0A457CA375A}" type="presParOf" srcId="{8483D724-7D33-45EE-9A12-E8A352ED84D3}" destId="{05799BAE-5E9F-47BE-B414-F7394CF01AC0}" srcOrd="0" destOrd="0" presId="urn:microsoft.com/office/officeart/2005/8/layout/orgChart1"/>
    <dgm:cxn modelId="{D55891CD-2AFE-484C-B4B3-12545E0FA91E}" type="presParOf" srcId="{8483D724-7D33-45EE-9A12-E8A352ED84D3}" destId="{DDB394FE-7B4C-44E7-95E0-B721384DB31E}" srcOrd="1" destOrd="0" presId="urn:microsoft.com/office/officeart/2005/8/layout/orgChart1"/>
    <dgm:cxn modelId="{C375530C-B531-4B44-8282-CAA91E042092}" type="presParOf" srcId="{80BD6077-9607-4BB5-9030-545747C73E6E}" destId="{CAB1431D-098C-4B67-86F8-21359E49AF89}" srcOrd="1" destOrd="0" presId="urn:microsoft.com/office/officeart/2005/8/layout/orgChart1"/>
    <dgm:cxn modelId="{041DD3EC-EE3B-4504-BD34-D5A44DA99D75}" type="presParOf" srcId="{80BD6077-9607-4BB5-9030-545747C73E6E}" destId="{5644BDFB-F7AD-4CC9-8917-62F7012C8A4E}" srcOrd="2" destOrd="0" presId="urn:microsoft.com/office/officeart/2005/8/layout/orgChart1"/>
    <dgm:cxn modelId="{CF6659C0-9062-4FB5-890F-DBFCE79B83D9}" type="presParOf" srcId="{43B72612-5A2D-4E54-929D-47B7C287B6BB}" destId="{8B44A8B5-E441-4038-ACF3-14CC8A04E0B6}" srcOrd="4" destOrd="0" presId="urn:microsoft.com/office/officeart/2005/8/layout/orgChart1"/>
    <dgm:cxn modelId="{66E28060-2844-463A-B1A4-34E03A9E7893}" type="presParOf" srcId="{43B72612-5A2D-4E54-929D-47B7C287B6BB}" destId="{B02FC132-80A2-4D95-BA78-D8B8F5E92E95}" srcOrd="5" destOrd="0" presId="urn:microsoft.com/office/officeart/2005/8/layout/orgChart1"/>
    <dgm:cxn modelId="{14580E63-5FB8-47F5-8A3A-C2D69E5E3387}" type="presParOf" srcId="{B02FC132-80A2-4D95-BA78-D8B8F5E92E95}" destId="{6AA84C9E-15D5-48B5-A954-083E15737C37}" srcOrd="0" destOrd="0" presId="urn:microsoft.com/office/officeart/2005/8/layout/orgChart1"/>
    <dgm:cxn modelId="{8E68BE0C-585B-498B-8B8B-AE9364581952}" type="presParOf" srcId="{6AA84C9E-15D5-48B5-A954-083E15737C37}" destId="{38A51394-11F6-4FE6-A09E-A0AF06391B66}" srcOrd="0" destOrd="0" presId="urn:microsoft.com/office/officeart/2005/8/layout/orgChart1"/>
    <dgm:cxn modelId="{3A3BC903-942F-4B8C-ACE6-DB109920FBF1}" type="presParOf" srcId="{6AA84C9E-15D5-48B5-A954-083E15737C37}" destId="{86934E58-F649-4B0A-AD05-5C9DCAF8BB80}" srcOrd="1" destOrd="0" presId="urn:microsoft.com/office/officeart/2005/8/layout/orgChart1"/>
    <dgm:cxn modelId="{F92877C8-B85B-4977-8485-FFA9445DEA36}" type="presParOf" srcId="{B02FC132-80A2-4D95-BA78-D8B8F5E92E95}" destId="{2F51C5F6-3602-421F-98E5-D7E095D982FC}" srcOrd="1" destOrd="0" presId="urn:microsoft.com/office/officeart/2005/8/layout/orgChart1"/>
    <dgm:cxn modelId="{A1E2ED2D-F02A-4C6E-8EF9-5A38D5A76281}" type="presParOf" srcId="{B02FC132-80A2-4D95-BA78-D8B8F5E92E95}" destId="{C91120B7-BC31-45DE-9E33-AB561A1C4351}" srcOrd="2" destOrd="0" presId="urn:microsoft.com/office/officeart/2005/8/layout/orgChart1"/>
    <dgm:cxn modelId="{2A68B594-81A1-4808-B6EB-BB2E7C22CD9B}" type="presParOf" srcId="{43B72612-5A2D-4E54-929D-47B7C287B6BB}" destId="{ADCE5724-DF24-4FA7-80DB-8FCF80844BB5}" srcOrd="6" destOrd="0" presId="urn:microsoft.com/office/officeart/2005/8/layout/orgChart1"/>
    <dgm:cxn modelId="{F1F63EA0-89DA-40D9-AC4F-450A4A8334B6}" type="presParOf" srcId="{43B72612-5A2D-4E54-929D-47B7C287B6BB}" destId="{C687218B-8FD1-4D97-B02E-1CBE8C2F4C4A}" srcOrd="7" destOrd="0" presId="urn:microsoft.com/office/officeart/2005/8/layout/orgChart1"/>
    <dgm:cxn modelId="{BF2F4493-A67E-44FA-88E6-D4436FA7310B}" type="presParOf" srcId="{C687218B-8FD1-4D97-B02E-1CBE8C2F4C4A}" destId="{75CE0CEF-3AD3-4388-BCDB-92E3364C0C2C}" srcOrd="0" destOrd="0" presId="urn:microsoft.com/office/officeart/2005/8/layout/orgChart1"/>
    <dgm:cxn modelId="{98390D51-BB0A-4D7F-A729-A0EF3694CB8F}" type="presParOf" srcId="{75CE0CEF-3AD3-4388-BCDB-92E3364C0C2C}" destId="{45847A6A-F5FC-487B-9E71-25E9220CA3EA}" srcOrd="0" destOrd="0" presId="urn:microsoft.com/office/officeart/2005/8/layout/orgChart1"/>
    <dgm:cxn modelId="{698A49AD-24CE-469F-B08C-AE479621A7DD}" type="presParOf" srcId="{75CE0CEF-3AD3-4388-BCDB-92E3364C0C2C}" destId="{C0219B0F-1E6D-4D98-BF46-ED22CB39FC21}" srcOrd="1" destOrd="0" presId="urn:microsoft.com/office/officeart/2005/8/layout/orgChart1"/>
    <dgm:cxn modelId="{B12E3E1B-1029-4238-A377-E4885AF74B9C}" type="presParOf" srcId="{C687218B-8FD1-4D97-B02E-1CBE8C2F4C4A}" destId="{FC8B4A79-26B2-4B49-A7CA-24EFCCF1B31F}" srcOrd="1" destOrd="0" presId="urn:microsoft.com/office/officeart/2005/8/layout/orgChart1"/>
    <dgm:cxn modelId="{C7941663-435A-4967-B8D2-DCB2CD4CA037}" type="presParOf" srcId="{C687218B-8FD1-4D97-B02E-1CBE8C2F4C4A}" destId="{DBB8F458-0B77-4C3B-BF35-7D5DA0DE7780}" srcOrd="2" destOrd="0" presId="urn:microsoft.com/office/officeart/2005/8/layout/orgChart1"/>
    <dgm:cxn modelId="{08904BC0-F1DC-4A67-B9A4-26B10E53EBEB}" type="presParOf" srcId="{F07EFF67-460E-47F6-BAC4-782F70C32D6A}" destId="{BD7CC528-8053-4EF6-A30C-C59D7FC94C24}"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EFCB6BD-87C8-4418-95F6-494B044C447D}" type="doc">
      <dgm:prSet loTypeId="urn:microsoft.com/office/officeart/2005/8/layout/chart3" loCatId="cycle" qsTypeId="urn:microsoft.com/office/officeart/2005/8/quickstyle/simple1" qsCatId="simple" csTypeId="urn:microsoft.com/office/officeart/2005/8/colors/colorful4" csCatId="colorful" phldr="1"/>
      <dgm:spPr/>
    </dgm:pt>
    <dgm:pt modelId="{178DD4EC-88F0-4929-A692-40FA985C4841}">
      <dgm:prSet phldrT="[Testo]" custT="1"/>
      <dgm:spPr/>
      <dgm:t>
        <a:bodyPr/>
        <a:lstStyle/>
        <a:p>
          <a:r>
            <a:rPr lang="it-IT" sz="1000" b="1" baseline="0" dirty="0" smtClean="0">
              <a:solidFill>
                <a:schemeClr val="bg1"/>
              </a:solidFill>
            </a:rPr>
            <a:t>PON FESR 2014/2020 </a:t>
          </a:r>
        </a:p>
        <a:p>
          <a:r>
            <a:rPr lang="it-IT" sz="1000" b="1" baseline="0" dirty="0" smtClean="0">
              <a:solidFill>
                <a:schemeClr val="bg1"/>
              </a:solidFill>
            </a:rPr>
            <a:t>€ 53 MLN</a:t>
          </a:r>
          <a:endParaRPr lang="it-IT" sz="1000" baseline="0" dirty="0">
            <a:solidFill>
              <a:schemeClr val="bg1"/>
            </a:solidFill>
          </a:endParaRPr>
        </a:p>
      </dgm:t>
    </dgm:pt>
    <dgm:pt modelId="{7FA20971-ACC1-48B1-A5A7-4C2FD44C35EE}" type="parTrans" cxnId="{02329FF4-52B9-41FA-8C26-B25D669FC1EC}">
      <dgm:prSet/>
      <dgm:spPr/>
      <dgm:t>
        <a:bodyPr/>
        <a:lstStyle/>
        <a:p>
          <a:endParaRPr lang="it-IT"/>
        </a:p>
      </dgm:t>
    </dgm:pt>
    <dgm:pt modelId="{AF7FE293-977B-49F4-A926-BE58A423C0C9}" type="sibTrans" cxnId="{02329FF4-52B9-41FA-8C26-B25D669FC1EC}">
      <dgm:prSet/>
      <dgm:spPr/>
      <dgm:t>
        <a:bodyPr/>
        <a:lstStyle/>
        <a:p>
          <a:endParaRPr lang="it-IT"/>
        </a:p>
      </dgm:t>
    </dgm:pt>
    <dgm:pt modelId="{CF7D4A16-BB6B-4B1E-A127-3996EE707EDC}">
      <dgm:prSet phldrT="[Testo]" custT="1"/>
      <dgm:spPr/>
      <dgm:t>
        <a:bodyPr/>
        <a:lstStyle/>
        <a:p>
          <a:r>
            <a:rPr lang="it-IT" sz="1000" b="1" baseline="0" dirty="0" smtClean="0">
              <a:solidFill>
                <a:schemeClr val="bg1"/>
              </a:solidFill>
            </a:rPr>
            <a:t>Legge Stabilità 2018 € 105 MLN</a:t>
          </a:r>
          <a:endParaRPr lang="it-IT" sz="1000" baseline="0" dirty="0">
            <a:solidFill>
              <a:schemeClr val="bg1"/>
            </a:solidFill>
          </a:endParaRPr>
        </a:p>
      </dgm:t>
    </dgm:pt>
    <dgm:pt modelId="{8E43C740-54F7-4CCF-8FA8-443DAE643F33}" type="parTrans" cxnId="{555BA85C-D5FB-4F6E-9439-53C0B096826E}">
      <dgm:prSet/>
      <dgm:spPr/>
      <dgm:t>
        <a:bodyPr/>
        <a:lstStyle/>
        <a:p>
          <a:endParaRPr lang="it-IT"/>
        </a:p>
      </dgm:t>
    </dgm:pt>
    <dgm:pt modelId="{DD1914FE-B747-45F0-A0B2-04E4DA77DD9A}" type="sibTrans" cxnId="{555BA85C-D5FB-4F6E-9439-53C0B096826E}">
      <dgm:prSet/>
      <dgm:spPr/>
      <dgm:t>
        <a:bodyPr/>
        <a:lstStyle/>
        <a:p>
          <a:endParaRPr lang="it-IT"/>
        </a:p>
      </dgm:t>
    </dgm:pt>
    <dgm:pt modelId="{1816F4CF-E722-4692-B880-D49F34535FFE}">
      <dgm:prSet phldrT="[Testo]" custT="1"/>
      <dgm:spPr/>
      <dgm:t>
        <a:bodyPr/>
        <a:lstStyle/>
        <a:p>
          <a:r>
            <a:rPr lang="it-IT" sz="1000" b="1" baseline="0" dirty="0" smtClean="0">
              <a:solidFill>
                <a:schemeClr val="bg1"/>
              </a:solidFill>
            </a:rPr>
            <a:t>DECRETO INTERMINISTERIALE (MEF - MIUR - MIT)  n. 47 del 03-01-2018 €119 MLN</a:t>
          </a:r>
          <a:endParaRPr lang="it-IT" sz="1000" baseline="0" dirty="0">
            <a:solidFill>
              <a:schemeClr val="bg1"/>
            </a:solidFill>
          </a:endParaRPr>
        </a:p>
      </dgm:t>
    </dgm:pt>
    <dgm:pt modelId="{FCB234AB-FC3F-41BA-9A4C-6E00D87DCC67}" type="parTrans" cxnId="{9CF52887-9015-45CC-ABBD-C9176AB70B69}">
      <dgm:prSet/>
      <dgm:spPr/>
      <dgm:t>
        <a:bodyPr/>
        <a:lstStyle/>
        <a:p>
          <a:endParaRPr lang="it-IT"/>
        </a:p>
      </dgm:t>
    </dgm:pt>
    <dgm:pt modelId="{15D37A2C-4169-437D-8D3B-ED37D14B1A5E}" type="sibTrans" cxnId="{9CF52887-9015-45CC-ABBD-C9176AB70B69}">
      <dgm:prSet/>
      <dgm:spPr/>
      <dgm:t>
        <a:bodyPr/>
        <a:lstStyle/>
        <a:p>
          <a:endParaRPr lang="it-IT"/>
        </a:p>
      </dgm:t>
    </dgm:pt>
    <dgm:pt modelId="{82232F4B-18A8-4721-A694-3FB928989308}">
      <dgm:prSet custT="1"/>
      <dgm:spPr/>
      <dgm:t>
        <a:bodyPr/>
        <a:lstStyle/>
        <a:p>
          <a:r>
            <a:rPr lang="it-IT" sz="1000" b="1" baseline="0" dirty="0" smtClean="0">
              <a:solidFill>
                <a:schemeClr val="bg1"/>
              </a:solidFill>
            </a:rPr>
            <a:t>Legge 289/2002</a:t>
          </a:r>
        </a:p>
        <a:p>
          <a:r>
            <a:rPr lang="it-IT" sz="1000" b="1" baseline="0" dirty="0" smtClean="0">
              <a:solidFill>
                <a:schemeClr val="bg1"/>
              </a:solidFill>
            </a:rPr>
            <a:t> €25 MLN</a:t>
          </a:r>
        </a:p>
      </dgm:t>
    </dgm:pt>
    <dgm:pt modelId="{A57A3CCE-939D-4890-9800-7CBEDD097C5D}" type="parTrans" cxnId="{C6FFA0B3-A7AE-4673-AE1C-B8737FC3EC61}">
      <dgm:prSet/>
      <dgm:spPr/>
      <dgm:t>
        <a:bodyPr/>
        <a:lstStyle/>
        <a:p>
          <a:endParaRPr lang="it-IT"/>
        </a:p>
      </dgm:t>
    </dgm:pt>
    <dgm:pt modelId="{72C61AB9-4C77-4CC7-88C7-6AC72AEE6BFD}" type="sibTrans" cxnId="{C6FFA0B3-A7AE-4673-AE1C-B8737FC3EC61}">
      <dgm:prSet/>
      <dgm:spPr/>
      <dgm:t>
        <a:bodyPr/>
        <a:lstStyle/>
        <a:p>
          <a:endParaRPr lang="it-IT"/>
        </a:p>
      </dgm:t>
    </dgm:pt>
    <dgm:pt modelId="{89E2FA20-2B58-4105-8FCB-8B0BFF8963DD}" type="pres">
      <dgm:prSet presAssocID="{1EFCB6BD-87C8-4418-95F6-494B044C447D}" presName="compositeShape" presStyleCnt="0">
        <dgm:presLayoutVars>
          <dgm:chMax val="7"/>
          <dgm:dir/>
          <dgm:resizeHandles val="exact"/>
        </dgm:presLayoutVars>
      </dgm:prSet>
      <dgm:spPr/>
    </dgm:pt>
    <dgm:pt modelId="{0C152566-7F77-4BC6-90ED-B06D04D7647D}" type="pres">
      <dgm:prSet presAssocID="{1EFCB6BD-87C8-4418-95F6-494B044C447D}" presName="wedge1" presStyleLbl="node1" presStyleIdx="0" presStyleCnt="4" custLinFactNeighborX="-3833" custLinFactNeighborY="3950"/>
      <dgm:spPr/>
      <dgm:t>
        <a:bodyPr/>
        <a:lstStyle/>
        <a:p>
          <a:endParaRPr lang="it-IT"/>
        </a:p>
      </dgm:t>
    </dgm:pt>
    <dgm:pt modelId="{9A6BB6BB-1361-4F83-B3E3-E05FC5B82B3A}" type="pres">
      <dgm:prSet presAssocID="{1EFCB6BD-87C8-4418-95F6-494B044C447D}" presName="wedge1Tx" presStyleLbl="node1" presStyleIdx="0" presStyleCnt="4">
        <dgm:presLayoutVars>
          <dgm:chMax val="0"/>
          <dgm:chPref val="0"/>
          <dgm:bulletEnabled val="1"/>
        </dgm:presLayoutVars>
      </dgm:prSet>
      <dgm:spPr/>
      <dgm:t>
        <a:bodyPr/>
        <a:lstStyle/>
        <a:p>
          <a:endParaRPr lang="it-IT"/>
        </a:p>
      </dgm:t>
    </dgm:pt>
    <dgm:pt modelId="{E16FB1ED-0378-4A10-9942-DAB693B8F30A}" type="pres">
      <dgm:prSet presAssocID="{1EFCB6BD-87C8-4418-95F6-494B044C447D}" presName="wedge2" presStyleLbl="node1" presStyleIdx="1" presStyleCnt="4"/>
      <dgm:spPr/>
      <dgm:t>
        <a:bodyPr/>
        <a:lstStyle/>
        <a:p>
          <a:endParaRPr lang="it-IT"/>
        </a:p>
      </dgm:t>
    </dgm:pt>
    <dgm:pt modelId="{CCAF999F-78F0-4B20-B1DF-7677D0823769}" type="pres">
      <dgm:prSet presAssocID="{1EFCB6BD-87C8-4418-95F6-494B044C447D}" presName="wedge2Tx" presStyleLbl="node1" presStyleIdx="1" presStyleCnt="4">
        <dgm:presLayoutVars>
          <dgm:chMax val="0"/>
          <dgm:chPref val="0"/>
          <dgm:bulletEnabled val="1"/>
        </dgm:presLayoutVars>
      </dgm:prSet>
      <dgm:spPr/>
      <dgm:t>
        <a:bodyPr/>
        <a:lstStyle/>
        <a:p>
          <a:endParaRPr lang="it-IT"/>
        </a:p>
      </dgm:t>
    </dgm:pt>
    <dgm:pt modelId="{60CD687B-9B06-45F1-90E7-9D4EC565E3C0}" type="pres">
      <dgm:prSet presAssocID="{1EFCB6BD-87C8-4418-95F6-494B044C447D}" presName="wedge3" presStyleLbl="node1" presStyleIdx="2" presStyleCnt="4"/>
      <dgm:spPr/>
      <dgm:t>
        <a:bodyPr/>
        <a:lstStyle/>
        <a:p>
          <a:endParaRPr lang="it-IT"/>
        </a:p>
      </dgm:t>
    </dgm:pt>
    <dgm:pt modelId="{80773EA8-E65E-4EED-84E8-FEA99E5FA573}" type="pres">
      <dgm:prSet presAssocID="{1EFCB6BD-87C8-4418-95F6-494B044C447D}" presName="wedge3Tx" presStyleLbl="node1" presStyleIdx="2" presStyleCnt="4">
        <dgm:presLayoutVars>
          <dgm:chMax val="0"/>
          <dgm:chPref val="0"/>
          <dgm:bulletEnabled val="1"/>
        </dgm:presLayoutVars>
      </dgm:prSet>
      <dgm:spPr/>
      <dgm:t>
        <a:bodyPr/>
        <a:lstStyle/>
        <a:p>
          <a:endParaRPr lang="it-IT"/>
        </a:p>
      </dgm:t>
    </dgm:pt>
    <dgm:pt modelId="{4E8008C4-281D-40A7-87DE-DF46B9000CF4}" type="pres">
      <dgm:prSet presAssocID="{1EFCB6BD-87C8-4418-95F6-494B044C447D}" presName="wedge4" presStyleLbl="node1" presStyleIdx="3" presStyleCnt="4"/>
      <dgm:spPr/>
      <dgm:t>
        <a:bodyPr/>
        <a:lstStyle/>
        <a:p>
          <a:endParaRPr lang="it-IT"/>
        </a:p>
      </dgm:t>
    </dgm:pt>
    <dgm:pt modelId="{5CCBE4BB-D61B-4A00-A4CF-474B096DE081}" type="pres">
      <dgm:prSet presAssocID="{1EFCB6BD-87C8-4418-95F6-494B044C447D}" presName="wedge4Tx" presStyleLbl="node1" presStyleIdx="3" presStyleCnt="4">
        <dgm:presLayoutVars>
          <dgm:chMax val="0"/>
          <dgm:chPref val="0"/>
          <dgm:bulletEnabled val="1"/>
        </dgm:presLayoutVars>
      </dgm:prSet>
      <dgm:spPr/>
      <dgm:t>
        <a:bodyPr/>
        <a:lstStyle/>
        <a:p>
          <a:endParaRPr lang="it-IT"/>
        </a:p>
      </dgm:t>
    </dgm:pt>
  </dgm:ptLst>
  <dgm:cxnLst>
    <dgm:cxn modelId="{177431FA-EBE1-4E7D-9F67-A9CF56529180}" type="presOf" srcId="{1816F4CF-E722-4692-B880-D49F34535FFE}" destId="{80773EA8-E65E-4EED-84E8-FEA99E5FA573}" srcOrd="1" destOrd="0" presId="urn:microsoft.com/office/officeart/2005/8/layout/chart3"/>
    <dgm:cxn modelId="{9CF52887-9015-45CC-ABBD-C9176AB70B69}" srcId="{1EFCB6BD-87C8-4418-95F6-494B044C447D}" destId="{1816F4CF-E722-4692-B880-D49F34535FFE}" srcOrd="2" destOrd="0" parTransId="{FCB234AB-FC3F-41BA-9A4C-6E00D87DCC67}" sibTransId="{15D37A2C-4169-437D-8D3B-ED37D14B1A5E}"/>
    <dgm:cxn modelId="{F63D201F-FD7F-4947-870A-B4E15F1DFF53}" type="presOf" srcId="{CF7D4A16-BB6B-4B1E-A127-3996EE707EDC}" destId="{CCAF999F-78F0-4B20-B1DF-7677D0823769}" srcOrd="1" destOrd="0" presId="urn:microsoft.com/office/officeart/2005/8/layout/chart3"/>
    <dgm:cxn modelId="{3021A8D7-88E7-4908-8C4A-27E8758129E4}" type="presOf" srcId="{178DD4EC-88F0-4929-A692-40FA985C4841}" destId="{0C152566-7F77-4BC6-90ED-B06D04D7647D}" srcOrd="0" destOrd="0" presId="urn:microsoft.com/office/officeart/2005/8/layout/chart3"/>
    <dgm:cxn modelId="{B6A2415D-C6A6-428B-A08E-61F7E77F0F44}" type="presOf" srcId="{82232F4B-18A8-4721-A694-3FB928989308}" destId="{4E8008C4-281D-40A7-87DE-DF46B9000CF4}" srcOrd="0" destOrd="0" presId="urn:microsoft.com/office/officeart/2005/8/layout/chart3"/>
    <dgm:cxn modelId="{02329FF4-52B9-41FA-8C26-B25D669FC1EC}" srcId="{1EFCB6BD-87C8-4418-95F6-494B044C447D}" destId="{178DD4EC-88F0-4929-A692-40FA985C4841}" srcOrd="0" destOrd="0" parTransId="{7FA20971-ACC1-48B1-A5A7-4C2FD44C35EE}" sibTransId="{AF7FE293-977B-49F4-A926-BE58A423C0C9}"/>
    <dgm:cxn modelId="{CF9EF854-1B80-48B7-83FD-72632933E291}" type="presOf" srcId="{82232F4B-18A8-4721-A694-3FB928989308}" destId="{5CCBE4BB-D61B-4A00-A4CF-474B096DE081}" srcOrd="1" destOrd="0" presId="urn:microsoft.com/office/officeart/2005/8/layout/chart3"/>
    <dgm:cxn modelId="{C6FFA0B3-A7AE-4673-AE1C-B8737FC3EC61}" srcId="{1EFCB6BD-87C8-4418-95F6-494B044C447D}" destId="{82232F4B-18A8-4721-A694-3FB928989308}" srcOrd="3" destOrd="0" parTransId="{A57A3CCE-939D-4890-9800-7CBEDD097C5D}" sibTransId="{72C61AB9-4C77-4CC7-88C7-6AC72AEE6BFD}"/>
    <dgm:cxn modelId="{E57E0374-EF86-49A9-ADFF-D8BAA1D26BF0}" type="presOf" srcId="{1EFCB6BD-87C8-4418-95F6-494B044C447D}" destId="{89E2FA20-2B58-4105-8FCB-8B0BFF8963DD}" srcOrd="0" destOrd="0" presId="urn:microsoft.com/office/officeart/2005/8/layout/chart3"/>
    <dgm:cxn modelId="{7CDFDB8A-1402-4870-9F88-ACC3E5DDE38F}" type="presOf" srcId="{178DD4EC-88F0-4929-A692-40FA985C4841}" destId="{9A6BB6BB-1361-4F83-B3E3-E05FC5B82B3A}" srcOrd="1" destOrd="0" presId="urn:microsoft.com/office/officeart/2005/8/layout/chart3"/>
    <dgm:cxn modelId="{B74652B0-6A47-40E2-ACFE-FC640A2EDE6B}" type="presOf" srcId="{1816F4CF-E722-4692-B880-D49F34535FFE}" destId="{60CD687B-9B06-45F1-90E7-9D4EC565E3C0}" srcOrd="0" destOrd="0" presId="urn:microsoft.com/office/officeart/2005/8/layout/chart3"/>
    <dgm:cxn modelId="{9170DD21-E424-4977-B9BD-42752C5D3E28}" type="presOf" srcId="{CF7D4A16-BB6B-4B1E-A127-3996EE707EDC}" destId="{E16FB1ED-0378-4A10-9942-DAB693B8F30A}" srcOrd="0" destOrd="0" presId="urn:microsoft.com/office/officeart/2005/8/layout/chart3"/>
    <dgm:cxn modelId="{555BA85C-D5FB-4F6E-9439-53C0B096826E}" srcId="{1EFCB6BD-87C8-4418-95F6-494B044C447D}" destId="{CF7D4A16-BB6B-4B1E-A127-3996EE707EDC}" srcOrd="1" destOrd="0" parTransId="{8E43C740-54F7-4CCF-8FA8-443DAE643F33}" sibTransId="{DD1914FE-B747-45F0-A0B2-04E4DA77DD9A}"/>
    <dgm:cxn modelId="{D19B0747-5833-4F96-B259-67A47A39B80D}" type="presParOf" srcId="{89E2FA20-2B58-4105-8FCB-8B0BFF8963DD}" destId="{0C152566-7F77-4BC6-90ED-B06D04D7647D}" srcOrd="0" destOrd="0" presId="urn:microsoft.com/office/officeart/2005/8/layout/chart3"/>
    <dgm:cxn modelId="{57BD5443-637D-4AD5-AB11-78BEFA514A3D}" type="presParOf" srcId="{89E2FA20-2B58-4105-8FCB-8B0BFF8963DD}" destId="{9A6BB6BB-1361-4F83-B3E3-E05FC5B82B3A}" srcOrd="1" destOrd="0" presId="urn:microsoft.com/office/officeart/2005/8/layout/chart3"/>
    <dgm:cxn modelId="{F2A7CBFA-77AF-4E06-89C7-6638F3639ECD}" type="presParOf" srcId="{89E2FA20-2B58-4105-8FCB-8B0BFF8963DD}" destId="{E16FB1ED-0378-4A10-9942-DAB693B8F30A}" srcOrd="2" destOrd="0" presId="urn:microsoft.com/office/officeart/2005/8/layout/chart3"/>
    <dgm:cxn modelId="{1FF2ADA3-CD9E-45C4-B326-D7D7D0EDC3E1}" type="presParOf" srcId="{89E2FA20-2B58-4105-8FCB-8B0BFF8963DD}" destId="{CCAF999F-78F0-4B20-B1DF-7677D0823769}" srcOrd="3" destOrd="0" presId="urn:microsoft.com/office/officeart/2005/8/layout/chart3"/>
    <dgm:cxn modelId="{4F739758-CDF4-4D67-8605-278E8297CBC8}" type="presParOf" srcId="{89E2FA20-2B58-4105-8FCB-8B0BFF8963DD}" destId="{60CD687B-9B06-45F1-90E7-9D4EC565E3C0}" srcOrd="4" destOrd="0" presId="urn:microsoft.com/office/officeart/2005/8/layout/chart3"/>
    <dgm:cxn modelId="{165E479E-CB77-49DC-9E52-0D1D665964DC}" type="presParOf" srcId="{89E2FA20-2B58-4105-8FCB-8B0BFF8963DD}" destId="{80773EA8-E65E-4EED-84E8-FEA99E5FA573}" srcOrd="5" destOrd="0" presId="urn:microsoft.com/office/officeart/2005/8/layout/chart3"/>
    <dgm:cxn modelId="{4F36A421-7DDF-4EA2-ABC7-11078ED1198B}" type="presParOf" srcId="{89E2FA20-2B58-4105-8FCB-8B0BFF8963DD}" destId="{4E8008C4-281D-40A7-87DE-DF46B9000CF4}" srcOrd="6" destOrd="0" presId="urn:microsoft.com/office/officeart/2005/8/layout/chart3"/>
    <dgm:cxn modelId="{768C7330-CDB2-47AC-B683-91E4FFBD27C1}" type="presParOf" srcId="{89E2FA20-2B58-4105-8FCB-8B0BFF8963DD}" destId="{5CCBE4BB-D61B-4A00-A4CF-474B096DE081}" srcOrd="7" destOrd="0" presId="urn:microsoft.com/office/officeart/2005/8/layout/char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5AD2A3A-4936-4BE3-954B-F9B569C69CC2}" type="doc">
      <dgm:prSet loTypeId="urn:microsoft.com/office/officeart/2005/8/layout/hierarchy1" loCatId="hierarchy" qsTypeId="urn:microsoft.com/office/officeart/2005/8/quickstyle/simple1" qsCatId="simple" csTypeId="urn:microsoft.com/office/officeart/2005/8/colors/accent5_1" csCatId="accent5" phldr="1"/>
      <dgm:spPr/>
      <dgm:t>
        <a:bodyPr/>
        <a:lstStyle/>
        <a:p>
          <a:endParaRPr lang="it-IT"/>
        </a:p>
      </dgm:t>
    </dgm:pt>
    <dgm:pt modelId="{5BD8AC8D-3422-4A60-B95F-BCC283307C08}">
      <dgm:prSet phldrT="[Testo]" custT="1"/>
      <dgm:spPr/>
      <dgm:t>
        <a:bodyPr/>
        <a:lstStyle/>
        <a:p>
          <a:endParaRPr lang="it-IT" sz="2000" dirty="0" smtClean="0"/>
        </a:p>
        <a:p>
          <a:r>
            <a:rPr lang="it-IT" sz="2000" dirty="0" smtClean="0"/>
            <a:t> INTERVENTI COMPETENZA REGIONALE</a:t>
          </a:r>
        </a:p>
        <a:p>
          <a:endParaRPr lang="it-IT" sz="2000" dirty="0" smtClean="0"/>
        </a:p>
      </dgm:t>
    </dgm:pt>
    <dgm:pt modelId="{C2FE64FA-C077-4D23-81A9-F31763170057}" type="parTrans" cxnId="{1F60C0D5-BEF0-4D5F-9C89-B9739AC6C370}">
      <dgm:prSet/>
      <dgm:spPr/>
      <dgm:t>
        <a:bodyPr/>
        <a:lstStyle/>
        <a:p>
          <a:endParaRPr lang="it-IT"/>
        </a:p>
      </dgm:t>
    </dgm:pt>
    <dgm:pt modelId="{CF523DB3-C203-448D-BA25-5ACA857E51CA}" type="sibTrans" cxnId="{1F60C0D5-BEF0-4D5F-9C89-B9739AC6C370}">
      <dgm:prSet/>
      <dgm:spPr/>
      <dgm:t>
        <a:bodyPr/>
        <a:lstStyle/>
        <a:p>
          <a:endParaRPr lang="it-IT"/>
        </a:p>
      </dgm:t>
    </dgm:pt>
    <dgm:pt modelId="{4D81DDEE-B85A-4E7F-A5E3-9A4FC455BD7C}">
      <dgm:prSet phldrT="[Testo]" custT="1"/>
      <dgm:spPr/>
      <dgm:t>
        <a:bodyPr/>
        <a:lstStyle/>
        <a:p>
          <a:r>
            <a:rPr lang="it-IT" sz="2000" dirty="0" smtClean="0"/>
            <a:t>TASK FORCE ES</a:t>
          </a:r>
        </a:p>
      </dgm:t>
    </dgm:pt>
    <dgm:pt modelId="{9570078C-638E-4791-AA87-FE2E9833BC8D}" type="parTrans" cxnId="{404984A5-873A-4C13-B2F0-80A87392EC7D}">
      <dgm:prSet/>
      <dgm:spPr/>
      <dgm:t>
        <a:bodyPr/>
        <a:lstStyle/>
        <a:p>
          <a:endParaRPr lang="it-IT"/>
        </a:p>
      </dgm:t>
    </dgm:pt>
    <dgm:pt modelId="{92A4BC29-EC0F-4014-AD7F-4AA64CD73CAE}" type="sibTrans" cxnId="{404984A5-873A-4C13-B2F0-80A87392EC7D}">
      <dgm:prSet/>
      <dgm:spPr/>
      <dgm:t>
        <a:bodyPr/>
        <a:lstStyle/>
        <a:p>
          <a:endParaRPr lang="it-IT"/>
        </a:p>
      </dgm:t>
    </dgm:pt>
    <dgm:pt modelId="{93D65CE3-E239-4232-90D3-D03551619B3F}">
      <dgm:prSet phldrT="[Testo]" custT="1"/>
      <dgm:spPr/>
      <dgm:t>
        <a:bodyPr/>
        <a:lstStyle/>
        <a:p>
          <a:r>
            <a:rPr lang="it-IT" sz="2000" dirty="0" smtClean="0"/>
            <a:t>STRUTTURA  TECNICA REGIONALE</a:t>
          </a:r>
        </a:p>
      </dgm:t>
    </dgm:pt>
    <dgm:pt modelId="{5F3CCAC8-5699-4B27-A6AF-3C646A6BE99F}" type="parTrans" cxnId="{3E549532-2608-46CB-90C9-65FECCD3C955}">
      <dgm:prSet/>
      <dgm:spPr/>
      <dgm:t>
        <a:bodyPr/>
        <a:lstStyle/>
        <a:p>
          <a:endParaRPr lang="it-IT"/>
        </a:p>
      </dgm:t>
    </dgm:pt>
    <dgm:pt modelId="{997F05B8-9FCA-4B73-9FC8-185BC0FB3E0A}" type="sibTrans" cxnId="{3E549532-2608-46CB-90C9-65FECCD3C955}">
      <dgm:prSet/>
      <dgm:spPr/>
      <dgm:t>
        <a:bodyPr/>
        <a:lstStyle/>
        <a:p>
          <a:endParaRPr lang="it-IT"/>
        </a:p>
      </dgm:t>
    </dgm:pt>
    <dgm:pt modelId="{4490D0D7-DD4C-44E7-8302-DB44453BCBC8}" type="pres">
      <dgm:prSet presAssocID="{35AD2A3A-4936-4BE3-954B-F9B569C69CC2}" presName="hierChild1" presStyleCnt="0">
        <dgm:presLayoutVars>
          <dgm:chPref val="1"/>
          <dgm:dir/>
          <dgm:animOne val="branch"/>
          <dgm:animLvl val="lvl"/>
          <dgm:resizeHandles/>
        </dgm:presLayoutVars>
      </dgm:prSet>
      <dgm:spPr/>
      <dgm:t>
        <a:bodyPr/>
        <a:lstStyle/>
        <a:p>
          <a:endParaRPr lang="it-IT"/>
        </a:p>
      </dgm:t>
    </dgm:pt>
    <dgm:pt modelId="{1B972DB8-53D7-4466-A680-D77137013D5D}" type="pres">
      <dgm:prSet presAssocID="{5BD8AC8D-3422-4A60-B95F-BCC283307C08}" presName="hierRoot1" presStyleCnt="0"/>
      <dgm:spPr/>
      <dgm:t>
        <a:bodyPr/>
        <a:lstStyle/>
        <a:p>
          <a:endParaRPr lang="it-IT"/>
        </a:p>
      </dgm:t>
    </dgm:pt>
    <dgm:pt modelId="{5555ECC5-219D-4BA4-B4D3-22C2B6120442}" type="pres">
      <dgm:prSet presAssocID="{5BD8AC8D-3422-4A60-B95F-BCC283307C08}" presName="composite" presStyleCnt="0"/>
      <dgm:spPr/>
      <dgm:t>
        <a:bodyPr/>
        <a:lstStyle/>
        <a:p>
          <a:endParaRPr lang="it-IT"/>
        </a:p>
      </dgm:t>
    </dgm:pt>
    <dgm:pt modelId="{3216BB84-B4D2-4AE3-84AF-654C96E83883}" type="pres">
      <dgm:prSet presAssocID="{5BD8AC8D-3422-4A60-B95F-BCC283307C08}" presName="background" presStyleLbl="node0" presStyleIdx="0" presStyleCnt="1"/>
      <dgm:spPr/>
      <dgm:t>
        <a:bodyPr/>
        <a:lstStyle/>
        <a:p>
          <a:endParaRPr lang="it-IT"/>
        </a:p>
      </dgm:t>
    </dgm:pt>
    <dgm:pt modelId="{59D4B0BE-04D5-491E-B926-C33888C13EEC}" type="pres">
      <dgm:prSet presAssocID="{5BD8AC8D-3422-4A60-B95F-BCC283307C08}" presName="text" presStyleLbl="fgAcc0" presStyleIdx="0" presStyleCnt="1">
        <dgm:presLayoutVars>
          <dgm:chPref val="3"/>
        </dgm:presLayoutVars>
      </dgm:prSet>
      <dgm:spPr/>
      <dgm:t>
        <a:bodyPr/>
        <a:lstStyle/>
        <a:p>
          <a:endParaRPr lang="it-IT"/>
        </a:p>
      </dgm:t>
    </dgm:pt>
    <dgm:pt modelId="{D9307885-1286-48DE-BA7C-52A28C5A6F27}" type="pres">
      <dgm:prSet presAssocID="{5BD8AC8D-3422-4A60-B95F-BCC283307C08}" presName="hierChild2" presStyleCnt="0"/>
      <dgm:spPr/>
      <dgm:t>
        <a:bodyPr/>
        <a:lstStyle/>
        <a:p>
          <a:endParaRPr lang="it-IT"/>
        </a:p>
      </dgm:t>
    </dgm:pt>
    <dgm:pt modelId="{371B7531-4828-4EA3-8C5B-B23C089B4F87}" type="pres">
      <dgm:prSet presAssocID="{9570078C-638E-4791-AA87-FE2E9833BC8D}" presName="Name10" presStyleLbl="parChTrans1D2" presStyleIdx="0" presStyleCnt="2"/>
      <dgm:spPr/>
      <dgm:t>
        <a:bodyPr/>
        <a:lstStyle/>
        <a:p>
          <a:endParaRPr lang="it-IT"/>
        </a:p>
      </dgm:t>
    </dgm:pt>
    <dgm:pt modelId="{E46E10E0-C6E1-4CFF-9829-20F6B1BA0198}" type="pres">
      <dgm:prSet presAssocID="{4D81DDEE-B85A-4E7F-A5E3-9A4FC455BD7C}" presName="hierRoot2" presStyleCnt="0"/>
      <dgm:spPr/>
      <dgm:t>
        <a:bodyPr/>
        <a:lstStyle/>
        <a:p>
          <a:endParaRPr lang="it-IT"/>
        </a:p>
      </dgm:t>
    </dgm:pt>
    <dgm:pt modelId="{2401CDCD-B7AF-4529-A257-5E2AA0062095}" type="pres">
      <dgm:prSet presAssocID="{4D81DDEE-B85A-4E7F-A5E3-9A4FC455BD7C}" presName="composite2" presStyleCnt="0"/>
      <dgm:spPr/>
      <dgm:t>
        <a:bodyPr/>
        <a:lstStyle/>
        <a:p>
          <a:endParaRPr lang="it-IT"/>
        </a:p>
      </dgm:t>
    </dgm:pt>
    <dgm:pt modelId="{8F3C1A1D-F0A4-4638-8B59-72C421A02BFB}" type="pres">
      <dgm:prSet presAssocID="{4D81DDEE-B85A-4E7F-A5E3-9A4FC455BD7C}" presName="background2" presStyleLbl="node2" presStyleIdx="0" presStyleCnt="2"/>
      <dgm:spPr/>
      <dgm:t>
        <a:bodyPr/>
        <a:lstStyle/>
        <a:p>
          <a:endParaRPr lang="it-IT"/>
        </a:p>
      </dgm:t>
    </dgm:pt>
    <dgm:pt modelId="{FC77ADA0-BDC6-4966-9446-604BDDD20E1D}" type="pres">
      <dgm:prSet presAssocID="{4D81DDEE-B85A-4E7F-A5E3-9A4FC455BD7C}" presName="text2" presStyleLbl="fgAcc2" presStyleIdx="0" presStyleCnt="2">
        <dgm:presLayoutVars>
          <dgm:chPref val="3"/>
        </dgm:presLayoutVars>
      </dgm:prSet>
      <dgm:spPr/>
      <dgm:t>
        <a:bodyPr/>
        <a:lstStyle/>
        <a:p>
          <a:endParaRPr lang="it-IT"/>
        </a:p>
      </dgm:t>
    </dgm:pt>
    <dgm:pt modelId="{B5C99222-A0D4-4459-AC4E-3BA3C83A4EEC}" type="pres">
      <dgm:prSet presAssocID="{4D81DDEE-B85A-4E7F-A5E3-9A4FC455BD7C}" presName="hierChild3" presStyleCnt="0"/>
      <dgm:spPr/>
      <dgm:t>
        <a:bodyPr/>
        <a:lstStyle/>
        <a:p>
          <a:endParaRPr lang="it-IT"/>
        </a:p>
      </dgm:t>
    </dgm:pt>
    <dgm:pt modelId="{19FA0801-7C6E-460B-911C-E7A49A707419}" type="pres">
      <dgm:prSet presAssocID="{5F3CCAC8-5699-4B27-A6AF-3C646A6BE99F}" presName="Name10" presStyleLbl="parChTrans1D2" presStyleIdx="1" presStyleCnt="2"/>
      <dgm:spPr/>
      <dgm:t>
        <a:bodyPr/>
        <a:lstStyle/>
        <a:p>
          <a:endParaRPr lang="it-IT"/>
        </a:p>
      </dgm:t>
    </dgm:pt>
    <dgm:pt modelId="{3CC8363D-7B29-40A8-9E66-34F0122D2687}" type="pres">
      <dgm:prSet presAssocID="{93D65CE3-E239-4232-90D3-D03551619B3F}" presName="hierRoot2" presStyleCnt="0"/>
      <dgm:spPr/>
      <dgm:t>
        <a:bodyPr/>
        <a:lstStyle/>
        <a:p>
          <a:endParaRPr lang="it-IT"/>
        </a:p>
      </dgm:t>
    </dgm:pt>
    <dgm:pt modelId="{135C7433-A236-488B-AD11-86F8823B0CEE}" type="pres">
      <dgm:prSet presAssocID="{93D65CE3-E239-4232-90D3-D03551619B3F}" presName="composite2" presStyleCnt="0"/>
      <dgm:spPr/>
      <dgm:t>
        <a:bodyPr/>
        <a:lstStyle/>
        <a:p>
          <a:endParaRPr lang="it-IT"/>
        </a:p>
      </dgm:t>
    </dgm:pt>
    <dgm:pt modelId="{6F6B2472-50E3-4A7F-A391-20369320EFB5}" type="pres">
      <dgm:prSet presAssocID="{93D65CE3-E239-4232-90D3-D03551619B3F}" presName="background2" presStyleLbl="node2" presStyleIdx="1" presStyleCnt="2"/>
      <dgm:spPr/>
      <dgm:t>
        <a:bodyPr/>
        <a:lstStyle/>
        <a:p>
          <a:endParaRPr lang="it-IT"/>
        </a:p>
      </dgm:t>
    </dgm:pt>
    <dgm:pt modelId="{780928E0-C2E1-42FD-9B47-19A104640955}" type="pres">
      <dgm:prSet presAssocID="{93D65CE3-E239-4232-90D3-D03551619B3F}" presName="text2" presStyleLbl="fgAcc2" presStyleIdx="1" presStyleCnt="2" custLinFactNeighborX="-1898" custLinFactNeighborY="331">
        <dgm:presLayoutVars>
          <dgm:chPref val="3"/>
        </dgm:presLayoutVars>
      </dgm:prSet>
      <dgm:spPr/>
      <dgm:t>
        <a:bodyPr/>
        <a:lstStyle/>
        <a:p>
          <a:endParaRPr lang="it-IT"/>
        </a:p>
      </dgm:t>
    </dgm:pt>
    <dgm:pt modelId="{7BAA12F4-4F4B-4B98-AB0F-884CF25D8F88}" type="pres">
      <dgm:prSet presAssocID="{93D65CE3-E239-4232-90D3-D03551619B3F}" presName="hierChild3" presStyleCnt="0"/>
      <dgm:spPr/>
      <dgm:t>
        <a:bodyPr/>
        <a:lstStyle/>
        <a:p>
          <a:endParaRPr lang="it-IT"/>
        </a:p>
      </dgm:t>
    </dgm:pt>
  </dgm:ptLst>
  <dgm:cxnLst>
    <dgm:cxn modelId="{51FD4CB1-C816-4D24-814E-7A7AFB4F7B14}" type="presOf" srcId="{5F3CCAC8-5699-4B27-A6AF-3C646A6BE99F}" destId="{19FA0801-7C6E-460B-911C-E7A49A707419}" srcOrd="0" destOrd="0" presId="urn:microsoft.com/office/officeart/2005/8/layout/hierarchy1"/>
    <dgm:cxn modelId="{B816A5D5-AB24-417E-8E95-9E420CE348CE}" type="presOf" srcId="{9570078C-638E-4791-AA87-FE2E9833BC8D}" destId="{371B7531-4828-4EA3-8C5B-B23C089B4F87}" srcOrd="0" destOrd="0" presId="urn:microsoft.com/office/officeart/2005/8/layout/hierarchy1"/>
    <dgm:cxn modelId="{FB2D0423-AE27-4BFA-865C-B7B9D04950C3}" type="presOf" srcId="{5BD8AC8D-3422-4A60-B95F-BCC283307C08}" destId="{59D4B0BE-04D5-491E-B926-C33888C13EEC}" srcOrd="0" destOrd="0" presId="urn:microsoft.com/office/officeart/2005/8/layout/hierarchy1"/>
    <dgm:cxn modelId="{1F60C0D5-BEF0-4D5F-9C89-B9739AC6C370}" srcId="{35AD2A3A-4936-4BE3-954B-F9B569C69CC2}" destId="{5BD8AC8D-3422-4A60-B95F-BCC283307C08}" srcOrd="0" destOrd="0" parTransId="{C2FE64FA-C077-4D23-81A9-F31763170057}" sibTransId="{CF523DB3-C203-448D-BA25-5ACA857E51CA}"/>
    <dgm:cxn modelId="{295BF120-BCD7-4D2C-AC27-79B134F75C59}" type="presOf" srcId="{4D81DDEE-B85A-4E7F-A5E3-9A4FC455BD7C}" destId="{FC77ADA0-BDC6-4966-9446-604BDDD20E1D}" srcOrd="0" destOrd="0" presId="urn:microsoft.com/office/officeart/2005/8/layout/hierarchy1"/>
    <dgm:cxn modelId="{3E549532-2608-46CB-90C9-65FECCD3C955}" srcId="{5BD8AC8D-3422-4A60-B95F-BCC283307C08}" destId="{93D65CE3-E239-4232-90D3-D03551619B3F}" srcOrd="1" destOrd="0" parTransId="{5F3CCAC8-5699-4B27-A6AF-3C646A6BE99F}" sibTransId="{997F05B8-9FCA-4B73-9FC8-185BC0FB3E0A}"/>
    <dgm:cxn modelId="{404984A5-873A-4C13-B2F0-80A87392EC7D}" srcId="{5BD8AC8D-3422-4A60-B95F-BCC283307C08}" destId="{4D81DDEE-B85A-4E7F-A5E3-9A4FC455BD7C}" srcOrd="0" destOrd="0" parTransId="{9570078C-638E-4791-AA87-FE2E9833BC8D}" sibTransId="{92A4BC29-EC0F-4014-AD7F-4AA64CD73CAE}"/>
    <dgm:cxn modelId="{2810F0F6-82D0-4DB5-9E84-74E05E3E9D11}" type="presOf" srcId="{35AD2A3A-4936-4BE3-954B-F9B569C69CC2}" destId="{4490D0D7-DD4C-44E7-8302-DB44453BCBC8}" srcOrd="0" destOrd="0" presId="urn:microsoft.com/office/officeart/2005/8/layout/hierarchy1"/>
    <dgm:cxn modelId="{6CDF96E1-5C4B-4537-BDEE-268AB930CFCC}" type="presOf" srcId="{93D65CE3-E239-4232-90D3-D03551619B3F}" destId="{780928E0-C2E1-42FD-9B47-19A104640955}" srcOrd="0" destOrd="0" presId="urn:microsoft.com/office/officeart/2005/8/layout/hierarchy1"/>
    <dgm:cxn modelId="{291A7D72-49F1-4A6A-A1E7-558BF8539980}" type="presParOf" srcId="{4490D0D7-DD4C-44E7-8302-DB44453BCBC8}" destId="{1B972DB8-53D7-4466-A680-D77137013D5D}" srcOrd="0" destOrd="0" presId="urn:microsoft.com/office/officeart/2005/8/layout/hierarchy1"/>
    <dgm:cxn modelId="{10CF3ADD-219D-4139-B503-D8DFD16E07BB}" type="presParOf" srcId="{1B972DB8-53D7-4466-A680-D77137013D5D}" destId="{5555ECC5-219D-4BA4-B4D3-22C2B6120442}" srcOrd="0" destOrd="0" presId="urn:microsoft.com/office/officeart/2005/8/layout/hierarchy1"/>
    <dgm:cxn modelId="{37FFDA2A-BE95-4F26-913B-DBEB4B5E69D4}" type="presParOf" srcId="{5555ECC5-219D-4BA4-B4D3-22C2B6120442}" destId="{3216BB84-B4D2-4AE3-84AF-654C96E83883}" srcOrd="0" destOrd="0" presId="urn:microsoft.com/office/officeart/2005/8/layout/hierarchy1"/>
    <dgm:cxn modelId="{A506DCAC-1EF8-41F4-8723-B1FE84363D3D}" type="presParOf" srcId="{5555ECC5-219D-4BA4-B4D3-22C2B6120442}" destId="{59D4B0BE-04D5-491E-B926-C33888C13EEC}" srcOrd="1" destOrd="0" presId="urn:microsoft.com/office/officeart/2005/8/layout/hierarchy1"/>
    <dgm:cxn modelId="{15114C15-EB13-42E5-8125-3A1B8AD0E49A}" type="presParOf" srcId="{1B972DB8-53D7-4466-A680-D77137013D5D}" destId="{D9307885-1286-48DE-BA7C-52A28C5A6F27}" srcOrd="1" destOrd="0" presId="urn:microsoft.com/office/officeart/2005/8/layout/hierarchy1"/>
    <dgm:cxn modelId="{A1C3D520-C6D5-40D3-93B8-5224C7386C70}" type="presParOf" srcId="{D9307885-1286-48DE-BA7C-52A28C5A6F27}" destId="{371B7531-4828-4EA3-8C5B-B23C089B4F87}" srcOrd="0" destOrd="0" presId="urn:microsoft.com/office/officeart/2005/8/layout/hierarchy1"/>
    <dgm:cxn modelId="{4DE1436C-55F8-46EA-AD9F-0A8174674830}" type="presParOf" srcId="{D9307885-1286-48DE-BA7C-52A28C5A6F27}" destId="{E46E10E0-C6E1-4CFF-9829-20F6B1BA0198}" srcOrd="1" destOrd="0" presId="urn:microsoft.com/office/officeart/2005/8/layout/hierarchy1"/>
    <dgm:cxn modelId="{EF3FCA4F-637C-4481-B6A9-FBF54C7DE2DD}" type="presParOf" srcId="{E46E10E0-C6E1-4CFF-9829-20F6B1BA0198}" destId="{2401CDCD-B7AF-4529-A257-5E2AA0062095}" srcOrd="0" destOrd="0" presId="urn:microsoft.com/office/officeart/2005/8/layout/hierarchy1"/>
    <dgm:cxn modelId="{07837EBF-060B-4590-890A-B725658D0F18}" type="presParOf" srcId="{2401CDCD-B7AF-4529-A257-5E2AA0062095}" destId="{8F3C1A1D-F0A4-4638-8B59-72C421A02BFB}" srcOrd="0" destOrd="0" presId="urn:microsoft.com/office/officeart/2005/8/layout/hierarchy1"/>
    <dgm:cxn modelId="{BC19E6B4-EB07-46F3-8573-AB7FB827B583}" type="presParOf" srcId="{2401CDCD-B7AF-4529-A257-5E2AA0062095}" destId="{FC77ADA0-BDC6-4966-9446-604BDDD20E1D}" srcOrd="1" destOrd="0" presId="urn:microsoft.com/office/officeart/2005/8/layout/hierarchy1"/>
    <dgm:cxn modelId="{5E16E09C-E853-4BFF-9E87-20CE383C6876}" type="presParOf" srcId="{E46E10E0-C6E1-4CFF-9829-20F6B1BA0198}" destId="{B5C99222-A0D4-4459-AC4E-3BA3C83A4EEC}" srcOrd="1" destOrd="0" presId="urn:microsoft.com/office/officeart/2005/8/layout/hierarchy1"/>
    <dgm:cxn modelId="{878206A1-9285-408D-A17A-896928032407}" type="presParOf" srcId="{D9307885-1286-48DE-BA7C-52A28C5A6F27}" destId="{19FA0801-7C6E-460B-911C-E7A49A707419}" srcOrd="2" destOrd="0" presId="urn:microsoft.com/office/officeart/2005/8/layout/hierarchy1"/>
    <dgm:cxn modelId="{C5476AA0-F058-4FBA-8F8B-122F69645AC3}" type="presParOf" srcId="{D9307885-1286-48DE-BA7C-52A28C5A6F27}" destId="{3CC8363D-7B29-40A8-9E66-34F0122D2687}" srcOrd="3" destOrd="0" presId="urn:microsoft.com/office/officeart/2005/8/layout/hierarchy1"/>
    <dgm:cxn modelId="{AC34F939-36EC-453C-B55D-26D2690317B4}" type="presParOf" srcId="{3CC8363D-7B29-40A8-9E66-34F0122D2687}" destId="{135C7433-A236-488B-AD11-86F8823B0CEE}" srcOrd="0" destOrd="0" presId="urn:microsoft.com/office/officeart/2005/8/layout/hierarchy1"/>
    <dgm:cxn modelId="{E97085CF-7BD9-4CD8-9B67-DA807077030D}" type="presParOf" srcId="{135C7433-A236-488B-AD11-86F8823B0CEE}" destId="{6F6B2472-50E3-4A7F-A391-20369320EFB5}" srcOrd="0" destOrd="0" presId="urn:microsoft.com/office/officeart/2005/8/layout/hierarchy1"/>
    <dgm:cxn modelId="{69548827-2638-4D64-B799-5BF852D1D94E}" type="presParOf" srcId="{135C7433-A236-488B-AD11-86F8823B0CEE}" destId="{780928E0-C2E1-42FD-9B47-19A104640955}" srcOrd="1" destOrd="0" presId="urn:microsoft.com/office/officeart/2005/8/layout/hierarchy1"/>
    <dgm:cxn modelId="{C7CC90B8-1633-489C-8E91-F019896F2842}" type="presParOf" srcId="{3CC8363D-7B29-40A8-9E66-34F0122D2687}" destId="{7BAA12F4-4F4B-4B98-AB0F-884CF25D8F88}" srcOrd="1" destOrd="0" presId="urn:microsoft.com/office/officeart/2005/8/layout/hierarchy1"/>
  </dgm:cxnLst>
  <dgm:bg>
    <a:noFill/>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44FAFBB-BE73-430D-865B-567C65847158}" type="doc">
      <dgm:prSet loTypeId="urn:microsoft.com/office/officeart/2005/8/layout/hProcess9" loCatId="process" qsTypeId="urn:microsoft.com/office/officeart/2005/8/quickstyle/simple5" qsCatId="simple" csTypeId="urn:microsoft.com/office/officeart/2005/8/colors/accent5_4" csCatId="accent5" phldr="1"/>
      <dgm:spPr/>
    </dgm:pt>
    <dgm:pt modelId="{C8EF8DB4-FD66-4675-A5EA-4D88C6FA6CD1}">
      <dgm:prSet phldrT="[Testo]" custT="1"/>
      <dgm:spPr/>
      <dgm:t>
        <a:bodyPr/>
        <a:lstStyle/>
        <a:p>
          <a:r>
            <a:rPr lang="it-IT" sz="1400"/>
            <a:t> </a:t>
          </a:r>
          <a:r>
            <a:rPr lang="it-IT" sz="1400" b="1"/>
            <a:t>REGIONI</a:t>
          </a:r>
          <a:endParaRPr lang="it-IT" sz="1400" dirty="0"/>
        </a:p>
      </dgm:t>
    </dgm:pt>
    <dgm:pt modelId="{3D5D2599-B815-409E-A7D5-4BFEF6B2C045}" type="parTrans" cxnId="{D50A1090-A5B7-44B2-ACB0-A722A680BA86}">
      <dgm:prSet/>
      <dgm:spPr/>
      <dgm:t>
        <a:bodyPr/>
        <a:lstStyle/>
        <a:p>
          <a:endParaRPr lang="it-IT" sz="1400">
            <a:solidFill>
              <a:schemeClr val="tx1"/>
            </a:solidFill>
          </a:endParaRPr>
        </a:p>
      </dgm:t>
    </dgm:pt>
    <dgm:pt modelId="{B6E77B29-70B0-4704-BD6E-DA0BE3001363}" type="sibTrans" cxnId="{D50A1090-A5B7-44B2-ACB0-A722A680BA86}">
      <dgm:prSet custT="1"/>
      <dgm:spPr/>
      <dgm:t>
        <a:bodyPr/>
        <a:lstStyle/>
        <a:p>
          <a:endParaRPr lang="it-IT" sz="1400">
            <a:solidFill>
              <a:schemeClr val="tx1"/>
            </a:solidFill>
          </a:endParaRPr>
        </a:p>
      </dgm:t>
    </dgm:pt>
    <dgm:pt modelId="{C5AC7E14-6B40-41BD-AF00-154071265418}">
      <dgm:prSet phldrT="[Testo]" custT="1"/>
      <dgm:spPr/>
      <dgm:t>
        <a:bodyPr/>
        <a:lstStyle/>
        <a:p>
          <a:r>
            <a:rPr lang="it-IT" sz="1400" b="1"/>
            <a:t>Redatti </a:t>
          </a:r>
        </a:p>
        <a:p>
          <a:r>
            <a:rPr lang="it-IT" sz="1400"/>
            <a:t>sulla base delle richieste degli enti locali (annualità 2018-2020)</a:t>
          </a:r>
          <a:endParaRPr lang="it-IT" sz="1400" dirty="0"/>
        </a:p>
      </dgm:t>
    </dgm:pt>
    <dgm:pt modelId="{A01346D5-E2FB-4280-9229-6332EB0F7F47}" type="parTrans" cxnId="{3F8E8B7F-C84C-4516-B667-57F7428676BB}">
      <dgm:prSet/>
      <dgm:spPr/>
      <dgm:t>
        <a:bodyPr/>
        <a:lstStyle/>
        <a:p>
          <a:endParaRPr lang="it-IT" sz="1400">
            <a:solidFill>
              <a:schemeClr val="tx1"/>
            </a:solidFill>
          </a:endParaRPr>
        </a:p>
      </dgm:t>
    </dgm:pt>
    <dgm:pt modelId="{6DA84A9E-7A53-46B0-8777-DD657ADF1184}" type="sibTrans" cxnId="{3F8E8B7F-C84C-4516-B667-57F7428676BB}">
      <dgm:prSet custT="1"/>
      <dgm:spPr/>
      <dgm:t>
        <a:bodyPr/>
        <a:lstStyle/>
        <a:p>
          <a:endParaRPr lang="it-IT" sz="1400">
            <a:solidFill>
              <a:schemeClr val="tx1"/>
            </a:solidFill>
          </a:endParaRPr>
        </a:p>
      </dgm:t>
    </dgm:pt>
    <dgm:pt modelId="{8C09AC92-33C7-47EA-9C26-A8DAD36ECEDE}">
      <dgm:prSet phldrT="[Testo]" custT="1"/>
      <dgm:spPr/>
      <dgm:t>
        <a:bodyPr/>
        <a:lstStyle/>
        <a:p>
          <a:r>
            <a:rPr lang="it-IT" sz="1400" b="1"/>
            <a:t>Scadenza</a:t>
          </a:r>
          <a:r>
            <a:rPr lang="it-IT" sz="1400"/>
            <a:t> </a:t>
          </a:r>
        </a:p>
        <a:p>
          <a:r>
            <a:rPr lang="it-IT" sz="1400"/>
            <a:t>120 gg </a:t>
          </a:r>
        </a:p>
        <a:p>
          <a:r>
            <a:rPr lang="it-IT" sz="1400"/>
            <a:t>dalla pubblicazione del decreto sulla Gazzetta Ufficiale n.78 del 04-04-2018 </a:t>
          </a:r>
          <a:endParaRPr lang="it-IT" sz="1400" dirty="0"/>
        </a:p>
      </dgm:t>
    </dgm:pt>
    <dgm:pt modelId="{E37D252D-73E4-48F9-8688-C206A2EA541E}" type="parTrans" cxnId="{1E6DB961-361C-4A62-84FE-3A20FAEFF98F}">
      <dgm:prSet/>
      <dgm:spPr/>
      <dgm:t>
        <a:bodyPr/>
        <a:lstStyle/>
        <a:p>
          <a:endParaRPr lang="it-IT" sz="1400">
            <a:solidFill>
              <a:schemeClr val="tx1"/>
            </a:solidFill>
          </a:endParaRPr>
        </a:p>
      </dgm:t>
    </dgm:pt>
    <dgm:pt modelId="{2F106504-7494-4B71-AB79-04CEF747EBBC}" type="sibTrans" cxnId="{1E6DB961-361C-4A62-84FE-3A20FAEFF98F}">
      <dgm:prSet/>
      <dgm:spPr/>
      <dgm:t>
        <a:bodyPr/>
        <a:lstStyle/>
        <a:p>
          <a:endParaRPr lang="it-IT" sz="1400">
            <a:solidFill>
              <a:schemeClr val="tx1"/>
            </a:solidFill>
          </a:endParaRPr>
        </a:p>
      </dgm:t>
    </dgm:pt>
    <dgm:pt modelId="{3253723B-EFB6-4F62-AA12-F3A2E570A922}">
      <dgm:prSet custT="1"/>
      <dgm:spPr/>
      <dgm:t>
        <a:bodyPr/>
        <a:lstStyle/>
        <a:p>
          <a:r>
            <a:rPr lang="it-IT" sz="1400"/>
            <a:t>Trasmissione al MIUR per conoscenza al MEF e MIT </a:t>
          </a:r>
        </a:p>
        <a:p>
          <a:r>
            <a:rPr lang="it-IT" sz="1400" b="1"/>
            <a:t>PIANI REGIONALI TRIENNALI </a:t>
          </a:r>
          <a:r>
            <a:rPr lang="it-IT" sz="1400"/>
            <a:t>di edilizia scolastica</a:t>
          </a:r>
          <a:endParaRPr lang="it-IT" sz="1400" dirty="0"/>
        </a:p>
      </dgm:t>
    </dgm:pt>
    <dgm:pt modelId="{BB89BF89-0A04-4F75-BB22-BC56ED97E41B}" type="parTrans" cxnId="{4D442179-84D4-44CC-AA86-2F0BBC1A4DA9}">
      <dgm:prSet/>
      <dgm:spPr/>
      <dgm:t>
        <a:bodyPr/>
        <a:lstStyle/>
        <a:p>
          <a:endParaRPr lang="it-IT" sz="1400">
            <a:solidFill>
              <a:schemeClr val="tx1"/>
            </a:solidFill>
          </a:endParaRPr>
        </a:p>
      </dgm:t>
    </dgm:pt>
    <dgm:pt modelId="{1CDF53EA-2900-4E79-8B62-DC330EA89353}" type="sibTrans" cxnId="{4D442179-84D4-44CC-AA86-2F0BBC1A4DA9}">
      <dgm:prSet custT="1"/>
      <dgm:spPr/>
      <dgm:t>
        <a:bodyPr/>
        <a:lstStyle/>
        <a:p>
          <a:endParaRPr lang="it-IT" sz="1400">
            <a:solidFill>
              <a:schemeClr val="tx1"/>
            </a:solidFill>
          </a:endParaRPr>
        </a:p>
      </dgm:t>
    </dgm:pt>
    <dgm:pt modelId="{950C8846-B15A-4B0F-A418-715646B0E502}" type="pres">
      <dgm:prSet presAssocID="{744FAFBB-BE73-430D-865B-567C65847158}" presName="CompostProcess" presStyleCnt="0">
        <dgm:presLayoutVars>
          <dgm:dir/>
          <dgm:resizeHandles val="exact"/>
        </dgm:presLayoutVars>
      </dgm:prSet>
      <dgm:spPr/>
    </dgm:pt>
    <dgm:pt modelId="{1CDAD2AA-E888-4F2F-AC9B-810A97EF087F}" type="pres">
      <dgm:prSet presAssocID="{744FAFBB-BE73-430D-865B-567C65847158}" presName="arrow" presStyleLbl="bgShp" presStyleIdx="0" presStyleCnt="1"/>
      <dgm:spPr/>
    </dgm:pt>
    <dgm:pt modelId="{45EA8774-E7B2-44DE-8DDF-FB496FE74B52}" type="pres">
      <dgm:prSet presAssocID="{744FAFBB-BE73-430D-865B-567C65847158}" presName="linearProcess" presStyleCnt="0"/>
      <dgm:spPr/>
    </dgm:pt>
    <dgm:pt modelId="{00DDBEBF-CC5D-4380-B496-673AA7D8D5C9}" type="pres">
      <dgm:prSet presAssocID="{C8EF8DB4-FD66-4675-A5EA-4D88C6FA6CD1}" presName="textNode" presStyleLbl="node1" presStyleIdx="0" presStyleCnt="4">
        <dgm:presLayoutVars>
          <dgm:bulletEnabled val="1"/>
        </dgm:presLayoutVars>
      </dgm:prSet>
      <dgm:spPr/>
      <dgm:t>
        <a:bodyPr/>
        <a:lstStyle/>
        <a:p>
          <a:endParaRPr lang="it-IT"/>
        </a:p>
      </dgm:t>
    </dgm:pt>
    <dgm:pt modelId="{FD3ED42B-875D-48CF-B135-0307E4F98E5B}" type="pres">
      <dgm:prSet presAssocID="{B6E77B29-70B0-4704-BD6E-DA0BE3001363}" presName="sibTrans" presStyleCnt="0"/>
      <dgm:spPr/>
    </dgm:pt>
    <dgm:pt modelId="{7E36DF42-5F3A-4D7E-9A6F-FD43A9F85239}" type="pres">
      <dgm:prSet presAssocID="{3253723B-EFB6-4F62-AA12-F3A2E570A922}" presName="textNode" presStyleLbl="node1" presStyleIdx="1" presStyleCnt="4">
        <dgm:presLayoutVars>
          <dgm:bulletEnabled val="1"/>
        </dgm:presLayoutVars>
      </dgm:prSet>
      <dgm:spPr/>
      <dgm:t>
        <a:bodyPr/>
        <a:lstStyle/>
        <a:p>
          <a:endParaRPr lang="it-IT"/>
        </a:p>
      </dgm:t>
    </dgm:pt>
    <dgm:pt modelId="{A621E2A5-C0D7-403D-92D4-B702AE5F199E}" type="pres">
      <dgm:prSet presAssocID="{1CDF53EA-2900-4E79-8B62-DC330EA89353}" presName="sibTrans" presStyleCnt="0"/>
      <dgm:spPr/>
    </dgm:pt>
    <dgm:pt modelId="{8E1C1062-EC6D-4233-958C-1EEB5BE545C2}" type="pres">
      <dgm:prSet presAssocID="{C5AC7E14-6B40-41BD-AF00-154071265418}" presName="textNode" presStyleLbl="node1" presStyleIdx="2" presStyleCnt="4">
        <dgm:presLayoutVars>
          <dgm:bulletEnabled val="1"/>
        </dgm:presLayoutVars>
      </dgm:prSet>
      <dgm:spPr/>
      <dgm:t>
        <a:bodyPr/>
        <a:lstStyle/>
        <a:p>
          <a:endParaRPr lang="it-IT"/>
        </a:p>
      </dgm:t>
    </dgm:pt>
    <dgm:pt modelId="{1D8AC53A-9CB9-4DD6-9AA7-9FDA834E3F2D}" type="pres">
      <dgm:prSet presAssocID="{6DA84A9E-7A53-46B0-8777-DD657ADF1184}" presName="sibTrans" presStyleCnt="0"/>
      <dgm:spPr/>
    </dgm:pt>
    <dgm:pt modelId="{DBE134FC-B01C-4999-B71E-0123A7E09869}" type="pres">
      <dgm:prSet presAssocID="{8C09AC92-33C7-47EA-9C26-A8DAD36ECEDE}" presName="textNode" presStyleLbl="node1" presStyleIdx="3" presStyleCnt="4">
        <dgm:presLayoutVars>
          <dgm:bulletEnabled val="1"/>
        </dgm:presLayoutVars>
      </dgm:prSet>
      <dgm:spPr/>
      <dgm:t>
        <a:bodyPr/>
        <a:lstStyle/>
        <a:p>
          <a:endParaRPr lang="it-IT"/>
        </a:p>
      </dgm:t>
    </dgm:pt>
  </dgm:ptLst>
  <dgm:cxnLst>
    <dgm:cxn modelId="{9342C08B-E0F8-4CC0-8D7C-BFF1DF13BD6E}" type="presOf" srcId="{3253723B-EFB6-4F62-AA12-F3A2E570A922}" destId="{7E36DF42-5F3A-4D7E-9A6F-FD43A9F85239}" srcOrd="0" destOrd="0" presId="urn:microsoft.com/office/officeart/2005/8/layout/hProcess9"/>
    <dgm:cxn modelId="{FB49835D-8F18-4B8F-A148-7DA077790B59}" type="presOf" srcId="{744FAFBB-BE73-430D-865B-567C65847158}" destId="{950C8846-B15A-4B0F-A418-715646B0E502}" srcOrd="0" destOrd="0" presId="urn:microsoft.com/office/officeart/2005/8/layout/hProcess9"/>
    <dgm:cxn modelId="{1E6DB961-361C-4A62-84FE-3A20FAEFF98F}" srcId="{744FAFBB-BE73-430D-865B-567C65847158}" destId="{8C09AC92-33C7-47EA-9C26-A8DAD36ECEDE}" srcOrd="3" destOrd="0" parTransId="{E37D252D-73E4-48F9-8688-C206A2EA541E}" sibTransId="{2F106504-7494-4B71-AB79-04CEF747EBBC}"/>
    <dgm:cxn modelId="{1ED0F321-CA60-4D1D-BB47-591B494940FF}" type="presOf" srcId="{C5AC7E14-6B40-41BD-AF00-154071265418}" destId="{8E1C1062-EC6D-4233-958C-1EEB5BE545C2}" srcOrd="0" destOrd="0" presId="urn:microsoft.com/office/officeart/2005/8/layout/hProcess9"/>
    <dgm:cxn modelId="{4D442179-84D4-44CC-AA86-2F0BBC1A4DA9}" srcId="{744FAFBB-BE73-430D-865B-567C65847158}" destId="{3253723B-EFB6-4F62-AA12-F3A2E570A922}" srcOrd="1" destOrd="0" parTransId="{BB89BF89-0A04-4F75-BB22-BC56ED97E41B}" sibTransId="{1CDF53EA-2900-4E79-8B62-DC330EA89353}"/>
    <dgm:cxn modelId="{74D80AE1-314E-41BE-8DCD-ABD1FB1288D3}" type="presOf" srcId="{C8EF8DB4-FD66-4675-A5EA-4D88C6FA6CD1}" destId="{00DDBEBF-CC5D-4380-B496-673AA7D8D5C9}" srcOrd="0" destOrd="0" presId="urn:microsoft.com/office/officeart/2005/8/layout/hProcess9"/>
    <dgm:cxn modelId="{9714B9F3-F46D-4EBD-86C9-6D68DB6A4FD3}" type="presOf" srcId="{8C09AC92-33C7-47EA-9C26-A8DAD36ECEDE}" destId="{DBE134FC-B01C-4999-B71E-0123A7E09869}" srcOrd="0" destOrd="0" presId="urn:microsoft.com/office/officeart/2005/8/layout/hProcess9"/>
    <dgm:cxn modelId="{D50A1090-A5B7-44B2-ACB0-A722A680BA86}" srcId="{744FAFBB-BE73-430D-865B-567C65847158}" destId="{C8EF8DB4-FD66-4675-A5EA-4D88C6FA6CD1}" srcOrd="0" destOrd="0" parTransId="{3D5D2599-B815-409E-A7D5-4BFEF6B2C045}" sibTransId="{B6E77B29-70B0-4704-BD6E-DA0BE3001363}"/>
    <dgm:cxn modelId="{3F8E8B7F-C84C-4516-B667-57F7428676BB}" srcId="{744FAFBB-BE73-430D-865B-567C65847158}" destId="{C5AC7E14-6B40-41BD-AF00-154071265418}" srcOrd="2" destOrd="0" parTransId="{A01346D5-E2FB-4280-9229-6332EB0F7F47}" sibTransId="{6DA84A9E-7A53-46B0-8777-DD657ADF1184}"/>
    <dgm:cxn modelId="{80A1597B-1E14-47A7-8C96-128949FC7774}" type="presParOf" srcId="{950C8846-B15A-4B0F-A418-715646B0E502}" destId="{1CDAD2AA-E888-4F2F-AC9B-810A97EF087F}" srcOrd="0" destOrd="0" presId="urn:microsoft.com/office/officeart/2005/8/layout/hProcess9"/>
    <dgm:cxn modelId="{006F5C87-1B66-4FDB-9E15-96C7E0AA578F}" type="presParOf" srcId="{950C8846-B15A-4B0F-A418-715646B0E502}" destId="{45EA8774-E7B2-44DE-8DDF-FB496FE74B52}" srcOrd="1" destOrd="0" presId="urn:microsoft.com/office/officeart/2005/8/layout/hProcess9"/>
    <dgm:cxn modelId="{7B3E7FA0-F9C5-41C6-86A9-0B54CCA8185D}" type="presParOf" srcId="{45EA8774-E7B2-44DE-8DDF-FB496FE74B52}" destId="{00DDBEBF-CC5D-4380-B496-673AA7D8D5C9}" srcOrd="0" destOrd="0" presId="urn:microsoft.com/office/officeart/2005/8/layout/hProcess9"/>
    <dgm:cxn modelId="{33628FBE-6B0A-4A0E-9008-F1F394E2BA59}" type="presParOf" srcId="{45EA8774-E7B2-44DE-8DDF-FB496FE74B52}" destId="{FD3ED42B-875D-48CF-B135-0307E4F98E5B}" srcOrd="1" destOrd="0" presId="urn:microsoft.com/office/officeart/2005/8/layout/hProcess9"/>
    <dgm:cxn modelId="{FE1E6E76-29AA-45B5-8A19-E21E31527455}" type="presParOf" srcId="{45EA8774-E7B2-44DE-8DDF-FB496FE74B52}" destId="{7E36DF42-5F3A-4D7E-9A6F-FD43A9F85239}" srcOrd="2" destOrd="0" presId="urn:microsoft.com/office/officeart/2005/8/layout/hProcess9"/>
    <dgm:cxn modelId="{5A107A04-A591-4D15-90E2-7537BE480BD8}" type="presParOf" srcId="{45EA8774-E7B2-44DE-8DDF-FB496FE74B52}" destId="{A621E2A5-C0D7-403D-92D4-B702AE5F199E}" srcOrd="3" destOrd="0" presId="urn:microsoft.com/office/officeart/2005/8/layout/hProcess9"/>
    <dgm:cxn modelId="{31B3D1E9-FB99-4122-A361-A535A5DA6676}" type="presParOf" srcId="{45EA8774-E7B2-44DE-8DDF-FB496FE74B52}" destId="{8E1C1062-EC6D-4233-958C-1EEB5BE545C2}" srcOrd="4" destOrd="0" presId="urn:microsoft.com/office/officeart/2005/8/layout/hProcess9"/>
    <dgm:cxn modelId="{AD7131D5-6C12-42BF-9350-190865E6E548}" type="presParOf" srcId="{45EA8774-E7B2-44DE-8DDF-FB496FE74B52}" destId="{1D8AC53A-9CB9-4DD6-9AA7-9FDA834E3F2D}" srcOrd="5" destOrd="0" presId="urn:microsoft.com/office/officeart/2005/8/layout/hProcess9"/>
    <dgm:cxn modelId="{B0A3FE31-9525-42FF-905E-952F4FBDEF1B}" type="presParOf" srcId="{45EA8774-E7B2-44DE-8DDF-FB496FE74B52}" destId="{DBE134FC-B01C-4999-B71E-0123A7E09869}" srcOrd="6" destOrd="0" presId="urn:microsoft.com/office/officeart/2005/8/layout/hProcess9"/>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F0CFEAA-CDF4-4795-BF65-08C37F1FA1C5}" type="doc">
      <dgm:prSet loTypeId="urn:microsoft.com/office/officeart/2005/8/layout/hierarchy1" loCatId="hierarchy" qsTypeId="urn:microsoft.com/office/officeart/2005/8/quickstyle/simple1" qsCatId="simple" csTypeId="urn:microsoft.com/office/officeart/2005/8/colors/accent5_4" csCatId="accent5" phldr="1"/>
      <dgm:spPr/>
      <dgm:t>
        <a:bodyPr/>
        <a:lstStyle/>
        <a:p>
          <a:endParaRPr lang="it-IT"/>
        </a:p>
      </dgm:t>
    </dgm:pt>
    <dgm:pt modelId="{9083E5D6-0DE8-4573-832E-7F397B3C9837}">
      <dgm:prSet phldrT="[Testo]" custT="1"/>
      <dgm:spPr/>
      <dgm:t>
        <a:bodyPr/>
        <a:lstStyle/>
        <a:p>
          <a:r>
            <a:rPr lang="it-IT" sz="1600" b="1" dirty="0"/>
            <a:t>PIANO REGIONALE TRIENNALE 2018-2020</a:t>
          </a:r>
        </a:p>
      </dgm:t>
    </dgm:pt>
    <dgm:pt modelId="{E4DCAEEB-238C-49CB-972A-6472B795A538}" type="parTrans" cxnId="{978F0BF1-14C3-49B9-AC4C-C17CA78AB800}">
      <dgm:prSet/>
      <dgm:spPr/>
      <dgm:t>
        <a:bodyPr/>
        <a:lstStyle/>
        <a:p>
          <a:endParaRPr lang="it-IT" sz="1600"/>
        </a:p>
      </dgm:t>
    </dgm:pt>
    <dgm:pt modelId="{3CBBD1E3-E2A3-402B-A610-AD2D86636D9F}" type="sibTrans" cxnId="{978F0BF1-14C3-49B9-AC4C-C17CA78AB800}">
      <dgm:prSet/>
      <dgm:spPr/>
      <dgm:t>
        <a:bodyPr/>
        <a:lstStyle/>
        <a:p>
          <a:endParaRPr lang="it-IT" sz="1600"/>
        </a:p>
      </dgm:t>
    </dgm:pt>
    <dgm:pt modelId="{6DDF3A05-2827-414B-BD6B-AB9B32BD1BCC}">
      <dgm:prSet phldrT="[Testo]" custT="1"/>
      <dgm:spPr/>
      <dgm:t>
        <a:bodyPr/>
        <a:lstStyle/>
        <a:p>
          <a:r>
            <a:rPr lang="it-IT" sz="1600" b="1" dirty="0"/>
            <a:t>GRADUATORIA  «B»</a:t>
          </a:r>
        </a:p>
      </dgm:t>
    </dgm:pt>
    <dgm:pt modelId="{6FBB2778-D5CA-4189-BE92-028E0DA9D704}" type="parTrans" cxnId="{AA0D5D8B-230A-4339-B503-7A2549008EBC}">
      <dgm:prSet/>
      <dgm:spPr/>
      <dgm:t>
        <a:bodyPr/>
        <a:lstStyle/>
        <a:p>
          <a:endParaRPr lang="it-IT" sz="1600"/>
        </a:p>
      </dgm:t>
    </dgm:pt>
    <dgm:pt modelId="{00FCA769-98DC-4AA6-87FD-35D04516A204}" type="sibTrans" cxnId="{AA0D5D8B-230A-4339-B503-7A2549008EBC}">
      <dgm:prSet/>
      <dgm:spPr/>
      <dgm:t>
        <a:bodyPr/>
        <a:lstStyle/>
        <a:p>
          <a:endParaRPr lang="it-IT" sz="1600"/>
        </a:p>
      </dgm:t>
    </dgm:pt>
    <dgm:pt modelId="{D5EEB2CF-0DDF-4B6F-9738-9B845F480191}">
      <dgm:prSet phldrT="[Testo]" custT="1"/>
      <dgm:spPr/>
      <dgm:t>
        <a:bodyPr/>
        <a:lstStyle/>
        <a:p>
          <a:r>
            <a:rPr lang="it-IT" sz="1600" b="1" dirty="0"/>
            <a:t>GRADUATORIA «A»</a:t>
          </a:r>
          <a:endParaRPr lang="it-IT" sz="1600" dirty="0"/>
        </a:p>
      </dgm:t>
    </dgm:pt>
    <dgm:pt modelId="{AA0969EB-C460-4AC4-BB70-760807E50C75}" type="parTrans" cxnId="{61734063-7F0A-4607-8F69-B6BE31A35DAA}">
      <dgm:prSet/>
      <dgm:spPr/>
      <dgm:t>
        <a:bodyPr/>
        <a:lstStyle/>
        <a:p>
          <a:endParaRPr lang="it-IT" sz="1600"/>
        </a:p>
      </dgm:t>
    </dgm:pt>
    <dgm:pt modelId="{F5263EBC-B0CF-46A5-BC72-2542E5CEA8DE}" type="sibTrans" cxnId="{61734063-7F0A-4607-8F69-B6BE31A35DAA}">
      <dgm:prSet/>
      <dgm:spPr/>
      <dgm:t>
        <a:bodyPr/>
        <a:lstStyle/>
        <a:p>
          <a:endParaRPr lang="it-IT" sz="1600"/>
        </a:p>
      </dgm:t>
    </dgm:pt>
    <dgm:pt modelId="{C1DCA9B9-7776-4058-90F8-B491AA295EA6}">
      <dgm:prSet custT="1"/>
      <dgm:spPr/>
      <dgm:t>
        <a:bodyPr/>
        <a:lstStyle/>
        <a:p>
          <a:r>
            <a:rPr lang="it-IT" sz="1400" dirty="0"/>
            <a:t>Quota non inferiore al 90% delle risorse statali assegnate alla Regione Calabria</a:t>
          </a:r>
        </a:p>
      </dgm:t>
    </dgm:pt>
    <dgm:pt modelId="{9379FD3D-435E-48F9-B432-3EBE9467CDEB}" type="parTrans" cxnId="{18590743-F259-4C34-A2C8-816B8A282352}">
      <dgm:prSet/>
      <dgm:spPr/>
      <dgm:t>
        <a:bodyPr/>
        <a:lstStyle/>
        <a:p>
          <a:endParaRPr lang="it-IT" sz="1600"/>
        </a:p>
      </dgm:t>
    </dgm:pt>
    <dgm:pt modelId="{752D3033-A5DD-4EE9-B8E3-2D6BC9EF8725}" type="sibTrans" cxnId="{18590743-F259-4C34-A2C8-816B8A282352}">
      <dgm:prSet/>
      <dgm:spPr/>
      <dgm:t>
        <a:bodyPr/>
        <a:lstStyle/>
        <a:p>
          <a:endParaRPr lang="it-IT" sz="1600"/>
        </a:p>
      </dgm:t>
    </dgm:pt>
    <dgm:pt modelId="{95871C80-DAFB-4F93-A897-EBA2B597E828}">
      <dgm:prSet custT="1"/>
      <dgm:spPr/>
      <dgm:t>
        <a:bodyPr/>
        <a:lstStyle/>
        <a:p>
          <a:r>
            <a:rPr lang="it-IT" sz="1400" dirty="0"/>
            <a:t>Quota non superiore al 10 % delle risorse statali assegnate alla Regione Calabria</a:t>
          </a:r>
        </a:p>
      </dgm:t>
    </dgm:pt>
    <dgm:pt modelId="{5A56B429-13CA-4488-A17C-548208FBDA4B}" type="parTrans" cxnId="{59DD2E26-89F7-491B-8629-4301EDC62678}">
      <dgm:prSet/>
      <dgm:spPr/>
      <dgm:t>
        <a:bodyPr/>
        <a:lstStyle/>
        <a:p>
          <a:endParaRPr lang="it-IT" sz="1600"/>
        </a:p>
      </dgm:t>
    </dgm:pt>
    <dgm:pt modelId="{B2A7B78D-2239-4E11-A6F9-B3B57794AC64}" type="sibTrans" cxnId="{59DD2E26-89F7-491B-8629-4301EDC62678}">
      <dgm:prSet/>
      <dgm:spPr/>
      <dgm:t>
        <a:bodyPr/>
        <a:lstStyle/>
        <a:p>
          <a:endParaRPr lang="it-IT" sz="1600"/>
        </a:p>
      </dgm:t>
    </dgm:pt>
    <dgm:pt modelId="{B1F92251-AAF7-49D0-B7F4-FF2868C3AA1F}" type="pres">
      <dgm:prSet presAssocID="{7F0CFEAA-CDF4-4795-BF65-08C37F1FA1C5}" presName="hierChild1" presStyleCnt="0">
        <dgm:presLayoutVars>
          <dgm:chPref val="1"/>
          <dgm:dir val="rev"/>
          <dgm:animOne val="branch"/>
          <dgm:animLvl val="lvl"/>
          <dgm:resizeHandles/>
        </dgm:presLayoutVars>
      </dgm:prSet>
      <dgm:spPr/>
      <dgm:t>
        <a:bodyPr/>
        <a:lstStyle/>
        <a:p>
          <a:endParaRPr lang="it-IT"/>
        </a:p>
      </dgm:t>
    </dgm:pt>
    <dgm:pt modelId="{A7B94996-12A4-49AA-A89A-2653C72B40CF}" type="pres">
      <dgm:prSet presAssocID="{9083E5D6-0DE8-4573-832E-7F397B3C9837}" presName="hierRoot1" presStyleCnt="0"/>
      <dgm:spPr/>
    </dgm:pt>
    <dgm:pt modelId="{DB35F1DD-BA71-493B-8147-C0E0B986C827}" type="pres">
      <dgm:prSet presAssocID="{9083E5D6-0DE8-4573-832E-7F397B3C9837}" presName="composite" presStyleCnt="0"/>
      <dgm:spPr/>
    </dgm:pt>
    <dgm:pt modelId="{464ACFF5-C90E-4E0E-836D-D392D1186E36}" type="pres">
      <dgm:prSet presAssocID="{9083E5D6-0DE8-4573-832E-7F397B3C9837}" presName="background" presStyleLbl="node0" presStyleIdx="0" presStyleCnt="1"/>
      <dgm:spPr/>
    </dgm:pt>
    <dgm:pt modelId="{35A1F1D5-A3E8-4A79-AE90-6384894C0CAF}" type="pres">
      <dgm:prSet presAssocID="{9083E5D6-0DE8-4573-832E-7F397B3C9837}" presName="text" presStyleLbl="fgAcc0" presStyleIdx="0" presStyleCnt="1">
        <dgm:presLayoutVars>
          <dgm:chPref val="3"/>
        </dgm:presLayoutVars>
      </dgm:prSet>
      <dgm:spPr/>
      <dgm:t>
        <a:bodyPr/>
        <a:lstStyle/>
        <a:p>
          <a:endParaRPr lang="it-IT"/>
        </a:p>
      </dgm:t>
    </dgm:pt>
    <dgm:pt modelId="{9E5DD115-28C7-4B75-8F5E-4253A7179CAF}" type="pres">
      <dgm:prSet presAssocID="{9083E5D6-0DE8-4573-832E-7F397B3C9837}" presName="hierChild2" presStyleCnt="0"/>
      <dgm:spPr/>
    </dgm:pt>
    <dgm:pt modelId="{3F65A225-E87A-4BE0-A7F0-836B4191DCF4}" type="pres">
      <dgm:prSet presAssocID="{6FBB2778-D5CA-4189-BE92-028E0DA9D704}" presName="Name10" presStyleLbl="parChTrans1D2" presStyleIdx="0" presStyleCnt="2"/>
      <dgm:spPr/>
      <dgm:t>
        <a:bodyPr/>
        <a:lstStyle/>
        <a:p>
          <a:endParaRPr lang="it-IT"/>
        </a:p>
      </dgm:t>
    </dgm:pt>
    <dgm:pt modelId="{4D76A137-440F-4CA9-97E9-596D8DA63BA3}" type="pres">
      <dgm:prSet presAssocID="{6DDF3A05-2827-414B-BD6B-AB9B32BD1BCC}" presName="hierRoot2" presStyleCnt="0"/>
      <dgm:spPr/>
    </dgm:pt>
    <dgm:pt modelId="{DAEC7DD0-826A-4761-9E45-B14B0CD868A3}" type="pres">
      <dgm:prSet presAssocID="{6DDF3A05-2827-414B-BD6B-AB9B32BD1BCC}" presName="composite2" presStyleCnt="0"/>
      <dgm:spPr/>
    </dgm:pt>
    <dgm:pt modelId="{7F7A0460-169E-4FC3-8745-7CFFCDDBAC9B}" type="pres">
      <dgm:prSet presAssocID="{6DDF3A05-2827-414B-BD6B-AB9B32BD1BCC}" presName="background2" presStyleLbl="node2" presStyleIdx="0" presStyleCnt="2"/>
      <dgm:spPr/>
    </dgm:pt>
    <dgm:pt modelId="{E4FFC27D-B6DD-4B91-896C-D5CE5B689C30}" type="pres">
      <dgm:prSet presAssocID="{6DDF3A05-2827-414B-BD6B-AB9B32BD1BCC}" presName="text2" presStyleLbl="fgAcc2" presStyleIdx="0" presStyleCnt="2" custScaleX="132064" custLinFactNeighborX="2206">
        <dgm:presLayoutVars>
          <dgm:chPref val="3"/>
        </dgm:presLayoutVars>
      </dgm:prSet>
      <dgm:spPr/>
      <dgm:t>
        <a:bodyPr/>
        <a:lstStyle/>
        <a:p>
          <a:endParaRPr lang="it-IT"/>
        </a:p>
      </dgm:t>
    </dgm:pt>
    <dgm:pt modelId="{91074E33-4842-4B11-A211-90901FCD847B}" type="pres">
      <dgm:prSet presAssocID="{6DDF3A05-2827-414B-BD6B-AB9B32BD1BCC}" presName="hierChild3" presStyleCnt="0"/>
      <dgm:spPr/>
    </dgm:pt>
    <dgm:pt modelId="{B16450C5-035B-4861-89C1-A7E04678BB80}" type="pres">
      <dgm:prSet presAssocID="{5A56B429-13CA-4488-A17C-548208FBDA4B}" presName="Name17" presStyleLbl="parChTrans1D3" presStyleIdx="0" presStyleCnt="2"/>
      <dgm:spPr/>
      <dgm:t>
        <a:bodyPr/>
        <a:lstStyle/>
        <a:p>
          <a:endParaRPr lang="it-IT"/>
        </a:p>
      </dgm:t>
    </dgm:pt>
    <dgm:pt modelId="{A9602893-5495-4E27-9670-721F98A4FC8A}" type="pres">
      <dgm:prSet presAssocID="{95871C80-DAFB-4F93-A897-EBA2B597E828}" presName="hierRoot3" presStyleCnt="0"/>
      <dgm:spPr/>
    </dgm:pt>
    <dgm:pt modelId="{205B1926-74C4-4861-BBEC-8B1E20BF213D}" type="pres">
      <dgm:prSet presAssocID="{95871C80-DAFB-4F93-A897-EBA2B597E828}" presName="composite3" presStyleCnt="0"/>
      <dgm:spPr/>
    </dgm:pt>
    <dgm:pt modelId="{BABA0F97-164C-42A3-9CCD-438EF129F3A6}" type="pres">
      <dgm:prSet presAssocID="{95871C80-DAFB-4F93-A897-EBA2B597E828}" presName="background3" presStyleLbl="node3" presStyleIdx="0" presStyleCnt="2"/>
      <dgm:spPr/>
    </dgm:pt>
    <dgm:pt modelId="{C93906B8-A38E-4D38-9BA0-E8294407B96F}" type="pres">
      <dgm:prSet presAssocID="{95871C80-DAFB-4F93-A897-EBA2B597E828}" presName="text3" presStyleLbl="fgAcc3" presStyleIdx="0" presStyleCnt="2" custScaleX="139800" custLinFactNeighborX="4127" custLinFactNeighborY="-16325">
        <dgm:presLayoutVars>
          <dgm:chPref val="3"/>
        </dgm:presLayoutVars>
      </dgm:prSet>
      <dgm:spPr/>
      <dgm:t>
        <a:bodyPr/>
        <a:lstStyle/>
        <a:p>
          <a:endParaRPr lang="it-IT"/>
        </a:p>
      </dgm:t>
    </dgm:pt>
    <dgm:pt modelId="{D17E1E61-8AC0-4596-B055-3F2D2C4D08A0}" type="pres">
      <dgm:prSet presAssocID="{95871C80-DAFB-4F93-A897-EBA2B597E828}" presName="hierChild4" presStyleCnt="0"/>
      <dgm:spPr/>
    </dgm:pt>
    <dgm:pt modelId="{C6D54131-71B6-4789-93F8-F0B1C017F69B}" type="pres">
      <dgm:prSet presAssocID="{AA0969EB-C460-4AC4-BB70-760807E50C75}" presName="Name10" presStyleLbl="parChTrans1D2" presStyleIdx="1" presStyleCnt="2"/>
      <dgm:spPr/>
      <dgm:t>
        <a:bodyPr/>
        <a:lstStyle/>
        <a:p>
          <a:endParaRPr lang="it-IT"/>
        </a:p>
      </dgm:t>
    </dgm:pt>
    <dgm:pt modelId="{28CDB258-CEAB-414C-90F6-DF719C3C04F5}" type="pres">
      <dgm:prSet presAssocID="{D5EEB2CF-0DDF-4B6F-9738-9B845F480191}" presName="hierRoot2" presStyleCnt="0"/>
      <dgm:spPr/>
    </dgm:pt>
    <dgm:pt modelId="{E8799761-E51C-463D-9C0D-00E2BD3E0A4B}" type="pres">
      <dgm:prSet presAssocID="{D5EEB2CF-0DDF-4B6F-9738-9B845F480191}" presName="composite2" presStyleCnt="0"/>
      <dgm:spPr/>
    </dgm:pt>
    <dgm:pt modelId="{9CF74F9E-A126-4CDF-A149-229A08FD6A0B}" type="pres">
      <dgm:prSet presAssocID="{D5EEB2CF-0DDF-4B6F-9738-9B845F480191}" presName="background2" presStyleLbl="node2" presStyleIdx="1" presStyleCnt="2"/>
      <dgm:spPr/>
    </dgm:pt>
    <dgm:pt modelId="{552D2B91-8281-46B3-9687-F220FD91284E}" type="pres">
      <dgm:prSet presAssocID="{D5EEB2CF-0DDF-4B6F-9738-9B845F480191}" presName="text2" presStyleLbl="fgAcc2" presStyleIdx="1" presStyleCnt="2" custScaleX="129242">
        <dgm:presLayoutVars>
          <dgm:chPref val="3"/>
        </dgm:presLayoutVars>
      </dgm:prSet>
      <dgm:spPr/>
      <dgm:t>
        <a:bodyPr/>
        <a:lstStyle/>
        <a:p>
          <a:endParaRPr lang="it-IT"/>
        </a:p>
      </dgm:t>
    </dgm:pt>
    <dgm:pt modelId="{437A1CE8-AB4E-40CD-BE9E-6DEE94AFF894}" type="pres">
      <dgm:prSet presAssocID="{D5EEB2CF-0DDF-4B6F-9738-9B845F480191}" presName="hierChild3" presStyleCnt="0"/>
      <dgm:spPr/>
    </dgm:pt>
    <dgm:pt modelId="{81B819D4-1BE8-4384-8C27-262B619787C9}" type="pres">
      <dgm:prSet presAssocID="{9379FD3D-435E-48F9-B432-3EBE9467CDEB}" presName="Name17" presStyleLbl="parChTrans1D3" presStyleIdx="1" presStyleCnt="2"/>
      <dgm:spPr/>
      <dgm:t>
        <a:bodyPr/>
        <a:lstStyle/>
        <a:p>
          <a:endParaRPr lang="it-IT"/>
        </a:p>
      </dgm:t>
    </dgm:pt>
    <dgm:pt modelId="{4D9A33D3-7870-4534-9A69-E0821C9F41B0}" type="pres">
      <dgm:prSet presAssocID="{C1DCA9B9-7776-4058-90F8-B491AA295EA6}" presName="hierRoot3" presStyleCnt="0"/>
      <dgm:spPr/>
    </dgm:pt>
    <dgm:pt modelId="{3DBFAD2C-B2B7-4DDF-96FC-C74399C4AFAB}" type="pres">
      <dgm:prSet presAssocID="{C1DCA9B9-7776-4058-90F8-B491AA295EA6}" presName="composite3" presStyleCnt="0"/>
      <dgm:spPr/>
    </dgm:pt>
    <dgm:pt modelId="{861B5FC4-DD51-4265-AD10-E143165987A0}" type="pres">
      <dgm:prSet presAssocID="{C1DCA9B9-7776-4058-90F8-B491AA295EA6}" presName="background3" presStyleLbl="node3" presStyleIdx="1" presStyleCnt="2"/>
      <dgm:spPr/>
    </dgm:pt>
    <dgm:pt modelId="{6BA51B78-6DFD-4CCA-96D0-99063EC5F5BE}" type="pres">
      <dgm:prSet presAssocID="{C1DCA9B9-7776-4058-90F8-B491AA295EA6}" presName="text3" presStyleLbl="fgAcc3" presStyleIdx="1" presStyleCnt="2" custScaleX="129224" custLinFactNeighborX="518" custLinFactNeighborY="-16325">
        <dgm:presLayoutVars>
          <dgm:chPref val="3"/>
        </dgm:presLayoutVars>
      </dgm:prSet>
      <dgm:spPr/>
      <dgm:t>
        <a:bodyPr/>
        <a:lstStyle/>
        <a:p>
          <a:endParaRPr lang="it-IT"/>
        </a:p>
      </dgm:t>
    </dgm:pt>
    <dgm:pt modelId="{9E5ADD89-2136-4720-903B-304397CB973B}" type="pres">
      <dgm:prSet presAssocID="{C1DCA9B9-7776-4058-90F8-B491AA295EA6}" presName="hierChild4" presStyleCnt="0"/>
      <dgm:spPr/>
    </dgm:pt>
  </dgm:ptLst>
  <dgm:cxnLst>
    <dgm:cxn modelId="{B1CB14AC-952A-4EDA-A543-117F6F023795}" type="presOf" srcId="{AA0969EB-C460-4AC4-BB70-760807E50C75}" destId="{C6D54131-71B6-4789-93F8-F0B1C017F69B}" srcOrd="0" destOrd="0" presId="urn:microsoft.com/office/officeart/2005/8/layout/hierarchy1"/>
    <dgm:cxn modelId="{18590743-F259-4C34-A2C8-816B8A282352}" srcId="{D5EEB2CF-0DDF-4B6F-9738-9B845F480191}" destId="{C1DCA9B9-7776-4058-90F8-B491AA295EA6}" srcOrd="0" destOrd="0" parTransId="{9379FD3D-435E-48F9-B432-3EBE9467CDEB}" sibTransId="{752D3033-A5DD-4EE9-B8E3-2D6BC9EF8725}"/>
    <dgm:cxn modelId="{726F3C50-CACB-4470-8078-8A1F6F4D3317}" type="presOf" srcId="{5A56B429-13CA-4488-A17C-548208FBDA4B}" destId="{B16450C5-035B-4861-89C1-A7E04678BB80}" srcOrd="0" destOrd="0" presId="urn:microsoft.com/office/officeart/2005/8/layout/hierarchy1"/>
    <dgm:cxn modelId="{7EEEBC0E-26E0-478B-AF73-C3AD1D513EAC}" type="presOf" srcId="{6DDF3A05-2827-414B-BD6B-AB9B32BD1BCC}" destId="{E4FFC27D-B6DD-4B91-896C-D5CE5B689C30}" srcOrd="0" destOrd="0" presId="urn:microsoft.com/office/officeart/2005/8/layout/hierarchy1"/>
    <dgm:cxn modelId="{978F0BF1-14C3-49B9-AC4C-C17CA78AB800}" srcId="{7F0CFEAA-CDF4-4795-BF65-08C37F1FA1C5}" destId="{9083E5D6-0DE8-4573-832E-7F397B3C9837}" srcOrd="0" destOrd="0" parTransId="{E4DCAEEB-238C-49CB-972A-6472B795A538}" sibTransId="{3CBBD1E3-E2A3-402B-A610-AD2D86636D9F}"/>
    <dgm:cxn modelId="{24DFF84E-5928-46D5-B305-1E8B7572423E}" type="presOf" srcId="{9379FD3D-435E-48F9-B432-3EBE9467CDEB}" destId="{81B819D4-1BE8-4384-8C27-262B619787C9}" srcOrd="0" destOrd="0" presId="urn:microsoft.com/office/officeart/2005/8/layout/hierarchy1"/>
    <dgm:cxn modelId="{AAC49F36-1845-40DE-A946-8934B1E4FF25}" type="presOf" srcId="{7F0CFEAA-CDF4-4795-BF65-08C37F1FA1C5}" destId="{B1F92251-AAF7-49D0-B7F4-FF2868C3AA1F}" srcOrd="0" destOrd="0" presId="urn:microsoft.com/office/officeart/2005/8/layout/hierarchy1"/>
    <dgm:cxn modelId="{AA0D5D8B-230A-4339-B503-7A2549008EBC}" srcId="{9083E5D6-0DE8-4573-832E-7F397B3C9837}" destId="{6DDF3A05-2827-414B-BD6B-AB9B32BD1BCC}" srcOrd="0" destOrd="0" parTransId="{6FBB2778-D5CA-4189-BE92-028E0DA9D704}" sibTransId="{00FCA769-98DC-4AA6-87FD-35D04516A204}"/>
    <dgm:cxn modelId="{2ABB6ED9-9C79-47DA-BB8A-2D31C46584F5}" type="presOf" srcId="{6FBB2778-D5CA-4189-BE92-028E0DA9D704}" destId="{3F65A225-E87A-4BE0-A7F0-836B4191DCF4}" srcOrd="0" destOrd="0" presId="urn:microsoft.com/office/officeart/2005/8/layout/hierarchy1"/>
    <dgm:cxn modelId="{5759D392-97C8-4FC7-B152-53BA54483E56}" type="presOf" srcId="{D5EEB2CF-0DDF-4B6F-9738-9B845F480191}" destId="{552D2B91-8281-46B3-9687-F220FD91284E}" srcOrd="0" destOrd="0" presId="urn:microsoft.com/office/officeart/2005/8/layout/hierarchy1"/>
    <dgm:cxn modelId="{6D2BF338-B656-4D47-9ACC-811A2F17AE11}" type="presOf" srcId="{9083E5D6-0DE8-4573-832E-7F397B3C9837}" destId="{35A1F1D5-A3E8-4A79-AE90-6384894C0CAF}" srcOrd="0" destOrd="0" presId="urn:microsoft.com/office/officeart/2005/8/layout/hierarchy1"/>
    <dgm:cxn modelId="{59DD2E26-89F7-491B-8629-4301EDC62678}" srcId="{6DDF3A05-2827-414B-BD6B-AB9B32BD1BCC}" destId="{95871C80-DAFB-4F93-A897-EBA2B597E828}" srcOrd="0" destOrd="0" parTransId="{5A56B429-13CA-4488-A17C-548208FBDA4B}" sibTransId="{B2A7B78D-2239-4E11-A6F9-B3B57794AC64}"/>
    <dgm:cxn modelId="{3D0E23C4-76E4-4F09-BEC5-A8FD323A8F51}" type="presOf" srcId="{C1DCA9B9-7776-4058-90F8-B491AA295EA6}" destId="{6BA51B78-6DFD-4CCA-96D0-99063EC5F5BE}" srcOrd="0" destOrd="0" presId="urn:microsoft.com/office/officeart/2005/8/layout/hierarchy1"/>
    <dgm:cxn modelId="{FF1A1E0F-5B1B-4F7D-878F-2C78EC2BB11A}" type="presOf" srcId="{95871C80-DAFB-4F93-A897-EBA2B597E828}" destId="{C93906B8-A38E-4D38-9BA0-E8294407B96F}" srcOrd="0" destOrd="0" presId="urn:microsoft.com/office/officeart/2005/8/layout/hierarchy1"/>
    <dgm:cxn modelId="{61734063-7F0A-4607-8F69-B6BE31A35DAA}" srcId="{9083E5D6-0DE8-4573-832E-7F397B3C9837}" destId="{D5EEB2CF-0DDF-4B6F-9738-9B845F480191}" srcOrd="1" destOrd="0" parTransId="{AA0969EB-C460-4AC4-BB70-760807E50C75}" sibTransId="{F5263EBC-B0CF-46A5-BC72-2542E5CEA8DE}"/>
    <dgm:cxn modelId="{6DFAF0D5-ADE4-4E06-B1B5-61C27D6B8EE9}" type="presParOf" srcId="{B1F92251-AAF7-49D0-B7F4-FF2868C3AA1F}" destId="{A7B94996-12A4-49AA-A89A-2653C72B40CF}" srcOrd="0" destOrd="0" presId="urn:microsoft.com/office/officeart/2005/8/layout/hierarchy1"/>
    <dgm:cxn modelId="{30F1EF29-F0F0-4F25-A909-8423D94C412A}" type="presParOf" srcId="{A7B94996-12A4-49AA-A89A-2653C72B40CF}" destId="{DB35F1DD-BA71-493B-8147-C0E0B986C827}" srcOrd="0" destOrd="0" presId="urn:microsoft.com/office/officeart/2005/8/layout/hierarchy1"/>
    <dgm:cxn modelId="{D1937905-7F8F-4D3B-8773-67A78A69DDB8}" type="presParOf" srcId="{DB35F1DD-BA71-493B-8147-C0E0B986C827}" destId="{464ACFF5-C90E-4E0E-836D-D392D1186E36}" srcOrd="0" destOrd="0" presId="urn:microsoft.com/office/officeart/2005/8/layout/hierarchy1"/>
    <dgm:cxn modelId="{67D48AB8-3CB6-43F1-906A-373B01AA74CC}" type="presParOf" srcId="{DB35F1DD-BA71-493B-8147-C0E0B986C827}" destId="{35A1F1D5-A3E8-4A79-AE90-6384894C0CAF}" srcOrd="1" destOrd="0" presId="urn:microsoft.com/office/officeart/2005/8/layout/hierarchy1"/>
    <dgm:cxn modelId="{97C45D26-490D-41EB-92F0-262D992A95DC}" type="presParOf" srcId="{A7B94996-12A4-49AA-A89A-2653C72B40CF}" destId="{9E5DD115-28C7-4B75-8F5E-4253A7179CAF}" srcOrd="1" destOrd="0" presId="urn:microsoft.com/office/officeart/2005/8/layout/hierarchy1"/>
    <dgm:cxn modelId="{F9481F72-240C-463E-9FE4-FDD34732E4C1}" type="presParOf" srcId="{9E5DD115-28C7-4B75-8F5E-4253A7179CAF}" destId="{3F65A225-E87A-4BE0-A7F0-836B4191DCF4}" srcOrd="0" destOrd="0" presId="urn:microsoft.com/office/officeart/2005/8/layout/hierarchy1"/>
    <dgm:cxn modelId="{5ECBA97C-48CC-4DF1-936E-D7E25D856489}" type="presParOf" srcId="{9E5DD115-28C7-4B75-8F5E-4253A7179CAF}" destId="{4D76A137-440F-4CA9-97E9-596D8DA63BA3}" srcOrd="1" destOrd="0" presId="urn:microsoft.com/office/officeart/2005/8/layout/hierarchy1"/>
    <dgm:cxn modelId="{4644F365-942E-413B-A9B6-FEBB65826FF6}" type="presParOf" srcId="{4D76A137-440F-4CA9-97E9-596D8DA63BA3}" destId="{DAEC7DD0-826A-4761-9E45-B14B0CD868A3}" srcOrd="0" destOrd="0" presId="urn:microsoft.com/office/officeart/2005/8/layout/hierarchy1"/>
    <dgm:cxn modelId="{F7FA2A8E-E1ED-4542-98CB-F8DE434C1F53}" type="presParOf" srcId="{DAEC7DD0-826A-4761-9E45-B14B0CD868A3}" destId="{7F7A0460-169E-4FC3-8745-7CFFCDDBAC9B}" srcOrd="0" destOrd="0" presId="urn:microsoft.com/office/officeart/2005/8/layout/hierarchy1"/>
    <dgm:cxn modelId="{95CC2587-58B2-4D5B-8BB4-6B1D1B3906AA}" type="presParOf" srcId="{DAEC7DD0-826A-4761-9E45-B14B0CD868A3}" destId="{E4FFC27D-B6DD-4B91-896C-D5CE5B689C30}" srcOrd="1" destOrd="0" presId="urn:microsoft.com/office/officeart/2005/8/layout/hierarchy1"/>
    <dgm:cxn modelId="{64AA346F-4745-4E19-9608-80B0F9B2D33C}" type="presParOf" srcId="{4D76A137-440F-4CA9-97E9-596D8DA63BA3}" destId="{91074E33-4842-4B11-A211-90901FCD847B}" srcOrd="1" destOrd="0" presId="urn:microsoft.com/office/officeart/2005/8/layout/hierarchy1"/>
    <dgm:cxn modelId="{6FEBF4A0-3B45-4C19-8D54-D619BB037A22}" type="presParOf" srcId="{91074E33-4842-4B11-A211-90901FCD847B}" destId="{B16450C5-035B-4861-89C1-A7E04678BB80}" srcOrd="0" destOrd="0" presId="urn:microsoft.com/office/officeart/2005/8/layout/hierarchy1"/>
    <dgm:cxn modelId="{654D7D0F-09C8-4086-A779-434DB39B5CC3}" type="presParOf" srcId="{91074E33-4842-4B11-A211-90901FCD847B}" destId="{A9602893-5495-4E27-9670-721F98A4FC8A}" srcOrd="1" destOrd="0" presId="urn:microsoft.com/office/officeart/2005/8/layout/hierarchy1"/>
    <dgm:cxn modelId="{52AC9A29-3596-4486-B71D-85194F5E8BE0}" type="presParOf" srcId="{A9602893-5495-4E27-9670-721F98A4FC8A}" destId="{205B1926-74C4-4861-BBEC-8B1E20BF213D}" srcOrd="0" destOrd="0" presId="urn:microsoft.com/office/officeart/2005/8/layout/hierarchy1"/>
    <dgm:cxn modelId="{E911269D-6550-4B2F-8298-42922F7A0406}" type="presParOf" srcId="{205B1926-74C4-4861-BBEC-8B1E20BF213D}" destId="{BABA0F97-164C-42A3-9CCD-438EF129F3A6}" srcOrd="0" destOrd="0" presId="urn:microsoft.com/office/officeart/2005/8/layout/hierarchy1"/>
    <dgm:cxn modelId="{35AF03E2-1439-4983-8BD2-121247D7BDC4}" type="presParOf" srcId="{205B1926-74C4-4861-BBEC-8B1E20BF213D}" destId="{C93906B8-A38E-4D38-9BA0-E8294407B96F}" srcOrd="1" destOrd="0" presId="urn:microsoft.com/office/officeart/2005/8/layout/hierarchy1"/>
    <dgm:cxn modelId="{A42C3880-0368-4C34-9422-04D5A8709E84}" type="presParOf" srcId="{A9602893-5495-4E27-9670-721F98A4FC8A}" destId="{D17E1E61-8AC0-4596-B055-3F2D2C4D08A0}" srcOrd="1" destOrd="0" presId="urn:microsoft.com/office/officeart/2005/8/layout/hierarchy1"/>
    <dgm:cxn modelId="{58AD3832-27F4-424A-A73E-1AE17B3BECE8}" type="presParOf" srcId="{9E5DD115-28C7-4B75-8F5E-4253A7179CAF}" destId="{C6D54131-71B6-4789-93F8-F0B1C017F69B}" srcOrd="2" destOrd="0" presId="urn:microsoft.com/office/officeart/2005/8/layout/hierarchy1"/>
    <dgm:cxn modelId="{870760C7-F7B3-4DF4-812C-3F0B0B1FA5E9}" type="presParOf" srcId="{9E5DD115-28C7-4B75-8F5E-4253A7179CAF}" destId="{28CDB258-CEAB-414C-90F6-DF719C3C04F5}" srcOrd="3" destOrd="0" presId="urn:microsoft.com/office/officeart/2005/8/layout/hierarchy1"/>
    <dgm:cxn modelId="{2094ADE8-EF70-4ADB-AE6F-B1AF75E98FBF}" type="presParOf" srcId="{28CDB258-CEAB-414C-90F6-DF719C3C04F5}" destId="{E8799761-E51C-463D-9C0D-00E2BD3E0A4B}" srcOrd="0" destOrd="0" presId="urn:microsoft.com/office/officeart/2005/8/layout/hierarchy1"/>
    <dgm:cxn modelId="{33C2C9F5-2CAF-424F-8CA0-95E4538E4FE4}" type="presParOf" srcId="{E8799761-E51C-463D-9C0D-00E2BD3E0A4B}" destId="{9CF74F9E-A126-4CDF-A149-229A08FD6A0B}" srcOrd="0" destOrd="0" presId="urn:microsoft.com/office/officeart/2005/8/layout/hierarchy1"/>
    <dgm:cxn modelId="{B46D935E-6EAE-4DDB-9930-C7F97F897CA9}" type="presParOf" srcId="{E8799761-E51C-463D-9C0D-00E2BD3E0A4B}" destId="{552D2B91-8281-46B3-9687-F220FD91284E}" srcOrd="1" destOrd="0" presId="urn:microsoft.com/office/officeart/2005/8/layout/hierarchy1"/>
    <dgm:cxn modelId="{7A881A99-C7E7-4248-B6D5-AAE5D11329A6}" type="presParOf" srcId="{28CDB258-CEAB-414C-90F6-DF719C3C04F5}" destId="{437A1CE8-AB4E-40CD-BE9E-6DEE94AFF894}" srcOrd="1" destOrd="0" presId="urn:microsoft.com/office/officeart/2005/8/layout/hierarchy1"/>
    <dgm:cxn modelId="{C14E2D3B-EADB-4C0D-A3B2-84BEC1043E3E}" type="presParOf" srcId="{437A1CE8-AB4E-40CD-BE9E-6DEE94AFF894}" destId="{81B819D4-1BE8-4384-8C27-262B619787C9}" srcOrd="0" destOrd="0" presId="urn:microsoft.com/office/officeart/2005/8/layout/hierarchy1"/>
    <dgm:cxn modelId="{FE352DB9-8578-4534-BFD6-D62848F682A3}" type="presParOf" srcId="{437A1CE8-AB4E-40CD-BE9E-6DEE94AFF894}" destId="{4D9A33D3-7870-4534-9A69-E0821C9F41B0}" srcOrd="1" destOrd="0" presId="urn:microsoft.com/office/officeart/2005/8/layout/hierarchy1"/>
    <dgm:cxn modelId="{ACEF14DA-8127-4E80-9BE3-CF7C285F945A}" type="presParOf" srcId="{4D9A33D3-7870-4534-9A69-E0821C9F41B0}" destId="{3DBFAD2C-B2B7-4DDF-96FC-C74399C4AFAB}" srcOrd="0" destOrd="0" presId="urn:microsoft.com/office/officeart/2005/8/layout/hierarchy1"/>
    <dgm:cxn modelId="{832EBF10-03A3-4379-BE87-AFE45BA26381}" type="presParOf" srcId="{3DBFAD2C-B2B7-4DDF-96FC-C74399C4AFAB}" destId="{861B5FC4-DD51-4265-AD10-E143165987A0}" srcOrd="0" destOrd="0" presId="urn:microsoft.com/office/officeart/2005/8/layout/hierarchy1"/>
    <dgm:cxn modelId="{26F2DE3D-2680-4329-B69C-7A4739C9BE68}" type="presParOf" srcId="{3DBFAD2C-B2B7-4DDF-96FC-C74399C4AFAB}" destId="{6BA51B78-6DFD-4CCA-96D0-99063EC5F5BE}" srcOrd="1" destOrd="0" presId="urn:microsoft.com/office/officeart/2005/8/layout/hierarchy1"/>
    <dgm:cxn modelId="{127278B5-6490-496C-B27A-7FF2BABD8EF4}" type="presParOf" srcId="{4D9A33D3-7870-4534-9A69-E0821C9F41B0}" destId="{9E5ADD89-2136-4720-903B-304397CB973B}"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CE5724-DF24-4FA7-80DB-8FCF80844BB5}">
      <dsp:nvSpPr>
        <dsp:cNvPr id="0" name=""/>
        <dsp:cNvSpPr/>
      </dsp:nvSpPr>
      <dsp:spPr>
        <a:xfrm>
          <a:off x="4299857" y="1307699"/>
          <a:ext cx="3529864" cy="386341"/>
        </a:xfrm>
        <a:custGeom>
          <a:avLst/>
          <a:gdLst/>
          <a:ahLst/>
          <a:cxnLst/>
          <a:rect l="0" t="0" r="0" b="0"/>
          <a:pathLst>
            <a:path>
              <a:moveTo>
                <a:pt x="0" y="0"/>
              </a:moveTo>
              <a:lnTo>
                <a:pt x="0" y="193170"/>
              </a:lnTo>
              <a:lnTo>
                <a:pt x="3529864" y="193170"/>
              </a:lnTo>
              <a:lnTo>
                <a:pt x="3529864" y="386341"/>
              </a:lnTo>
            </a:path>
          </a:pathLst>
        </a:custGeom>
        <a:noFill/>
        <a:ln w="12700" cap="flat" cmpd="sng" algn="ctr">
          <a:solidFill>
            <a:schemeClr val="accent5">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B44A8B5-E441-4038-ACF3-14CC8A04E0B6}">
      <dsp:nvSpPr>
        <dsp:cNvPr id="0" name=""/>
        <dsp:cNvSpPr/>
      </dsp:nvSpPr>
      <dsp:spPr>
        <a:xfrm>
          <a:off x="4299857" y="1307699"/>
          <a:ext cx="1449433" cy="399228"/>
        </a:xfrm>
        <a:custGeom>
          <a:avLst/>
          <a:gdLst/>
          <a:ahLst/>
          <a:cxnLst/>
          <a:rect l="0" t="0" r="0" b="0"/>
          <a:pathLst>
            <a:path>
              <a:moveTo>
                <a:pt x="0" y="0"/>
              </a:moveTo>
              <a:lnTo>
                <a:pt x="0" y="206058"/>
              </a:lnTo>
              <a:lnTo>
                <a:pt x="1449433" y="206058"/>
              </a:lnTo>
              <a:lnTo>
                <a:pt x="1449433" y="399228"/>
              </a:lnTo>
            </a:path>
          </a:pathLst>
        </a:custGeom>
        <a:noFill/>
        <a:ln w="12700" cap="flat" cmpd="sng" algn="ctr">
          <a:solidFill>
            <a:schemeClr val="accent5">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3C19585-1579-47DE-9A22-B5D0D6CC26D0}">
      <dsp:nvSpPr>
        <dsp:cNvPr id="0" name=""/>
        <dsp:cNvSpPr/>
      </dsp:nvSpPr>
      <dsp:spPr>
        <a:xfrm>
          <a:off x="3682133" y="1307699"/>
          <a:ext cx="617723" cy="424258"/>
        </a:xfrm>
        <a:custGeom>
          <a:avLst/>
          <a:gdLst/>
          <a:ahLst/>
          <a:cxnLst/>
          <a:rect l="0" t="0" r="0" b="0"/>
          <a:pathLst>
            <a:path>
              <a:moveTo>
                <a:pt x="617723" y="0"/>
              </a:moveTo>
              <a:lnTo>
                <a:pt x="617723" y="231087"/>
              </a:lnTo>
              <a:lnTo>
                <a:pt x="0" y="231087"/>
              </a:lnTo>
              <a:lnTo>
                <a:pt x="0" y="424258"/>
              </a:lnTo>
            </a:path>
          </a:pathLst>
        </a:custGeom>
        <a:noFill/>
        <a:ln w="12700" cap="flat" cmpd="sng" algn="ctr">
          <a:solidFill>
            <a:schemeClr val="accent5">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FAC77EC-39F8-47A9-ADE7-970AAF1EBC30}">
      <dsp:nvSpPr>
        <dsp:cNvPr id="0" name=""/>
        <dsp:cNvSpPr/>
      </dsp:nvSpPr>
      <dsp:spPr>
        <a:xfrm>
          <a:off x="1407502" y="1307699"/>
          <a:ext cx="2892354" cy="408813"/>
        </a:xfrm>
        <a:custGeom>
          <a:avLst/>
          <a:gdLst/>
          <a:ahLst/>
          <a:cxnLst/>
          <a:rect l="0" t="0" r="0" b="0"/>
          <a:pathLst>
            <a:path>
              <a:moveTo>
                <a:pt x="2892354" y="0"/>
              </a:moveTo>
              <a:lnTo>
                <a:pt x="2892354" y="215642"/>
              </a:lnTo>
              <a:lnTo>
                <a:pt x="0" y="215642"/>
              </a:lnTo>
              <a:lnTo>
                <a:pt x="0" y="408813"/>
              </a:lnTo>
            </a:path>
          </a:pathLst>
        </a:custGeom>
        <a:noFill/>
        <a:ln w="12700" cap="flat" cmpd="sng" algn="ctr">
          <a:solidFill>
            <a:schemeClr val="accent5">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1E47201-9B77-4E4C-B00B-4E53BCE66569}">
      <dsp:nvSpPr>
        <dsp:cNvPr id="0" name=""/>
        <dsp:cNvSpPr/>
      </dsp:nvSpPr>
      <dsp:spPr>
        <a:xfrm>
          <a:off x="3379996" y="387838"/>
          <a:ext cx="1839721" cy="919860"/>
        </a:xfrm>
        <a:prstGeom prst="rect">
          <a:avLst/>
        </a:prstGeom>
        <a:solidFill>
          <a:schemeClr val="accent5">
            <a:alpha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it-IT" sz="1400" kern="1200" dirty="0" smtClean="0"/>
            <a:t>EFFETTI</a:t>
          </a:r>
          <a:endParaRPr lang="it-IT" sz="1400" kern="1200" dirty="0"/>
        </a:p>
      </dsp:txBody>
      <dsp:txXfrm>
        <a:off x="3379996" y="387838"/>
        <a:ext cx="1839721" cy="919860"/>
      </dsp:txXfrm>
    </dsp:sp>
    <dsp:sp modelId="{665D104C-082C-4021-8ED9-A35DF95FA9B6}">
      <dsp:nvSpPr>
        <dsp:cNvPr id="0" name=""/>
        <dsp:cNvSpPr/>
      </dsp:nvSpPr>
      <dsp:spPr>
        <a:xfrm>
          <a:off x="137965" y="1716513"/>
          <a:ext cx="2539073" cy="3292669"/>
        </a:xfrm>
        <a:prstGeom prst="rect">
          <a:avLst/>
        </a:prstGeom>
        <a:solidFill>
          <a:schemeClr val="accent5">
            <a:alpha val="7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it-IT" sz="1400" kern="1200" dirty="0" smtClean="0"/>
            <a:t>Ripercussioni estremamente critiche sulla gestione ordinaria delle costruzioni pubbliche strategiche, qualora la verifica di sicurezza ed i relativi risultati, rappresentati dal rapporto tra l’azione sismica massima sopportabile dalla struttura e l’azione sismica massima che si utilizzerebbe nel progetto di una nuova costruzione, non porti al raggiungimento del valore 1</a:t>
          </a:r>
          <a:endParaRPr lang="it-IT" sz="1400" kern="1200" dirty="0"/>
        </a:p>
      </dsp:txBody>
      <dsp:txXfrm>
        <a:off x="137965" y="1716513"/>
        <a:ext cx="2539073" cy="3292669"/>
      </dsp:txXfrm>
    </dsp:sp>
    <dsp:sp modelId="{05799BAE-5E9F-47BE-B414-F7394CF01AC0}">
      <dsp:nvSpPr>
        <dsp:cNvPr id="0" name=""/>
        <dsp:cNvSpPr/>
      </dsp:nvSpPr>
      <dsp:spPr>
        <a:xfrm>
          <a:off x="2928528" y="1731957"/>
          <a:ext cx="1507210" cy="2588524"/>
        </a:xfrm>
        <a:prstGeom prst="rect">
          <a:avLst/>
        </a:prstGeom>
        <a:solidFill>
          <a:schemeClr val="accent5">
            <a:alpha val="7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it-IT" sz="1400" kern="1200" dirty="0" smtClean="0"/>
            <a:t>Soltanto gli edifici “adeguati”, ovvero la cui realizzazione sia avvenuta nel rispetto della normativa antisismica, possono esser utilizzati</a:t>
          </a:r>
          <a:endParaRPr lang="it-IT" sz="1400" kern="1200" dirty="0"/>
        </a:p>
      </dsp:txBody>
      <dsp:txXfrm>
        <a:off x="2928528" y="1731957"/>
        <a:ext cx="1507210" cy="2588524"/>
      </dsp:txXfrm>
    </dsp:sp>
    <dsp:sp modelId="{38A51394-11F6-4FE6-A09E-A0AF06391B66}">
      <dsp:nvSpPr>
        <dsp:cNvPr id="0" name=""/>
        <dsp:cNvSpPr/>
      </dsp:nvSpPr>
      <dsp:spPr>
        <a:xfrm>
          <a:off x="4822080" y="1706928"/>
          <a:ext cx="1854420" cy="2181504"/>
        </a:xfrm>
        <a:prstGeom prst="rect">
          <a:avLst/>
        </a:prstGeom>
        <a:solidFill>
          <a:schemeClr val="accent5">
            <a:alpha val="7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it-IT" sz="1400" kern="1200" dirty="0" smtClean="0"/>
            <a:t>Chiusura di gran parte degli edifici scolastici presenti sul territorio italiano con notevoli disagi per l’intera collettività</a:t>
          </a:r>
          <a:endParaRPr lang="it-IT" sz="1400" kern="1200" dirty="0"/>
        </a:p>
      </dsp:txBody>
      <dsp:txXfrm>
        <a:off x="4822080" y="1706928"/>
        <a:ext cx="1854420" cy="2181504"/>
      </dsp:txXfrm>
    </dsp:sp>
    <dsp:sp modelId="{45847A6A-F5FC-487B-9E71-25E9220CA3EA}">
      <dsp:nvSpPr>
        <dsp:cNvPr id="0" name=""/>
        <dsp:cNvSpPr/>
      </dsp:nvSpPr>
      <dsp:spPr>
        <a:xfrm>
          <a:off x="7062842" y="1694041"/>
          <a:ext cx="1533757" cy="2332849"/>
        </a:xfrm>
        <a:prstGeom prst="rect">
          <a:avLst/>
        </a:prstGeom>
        <a:solidFill>
          <a:schemeClr val="accent5">
            <a:alpha val="7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it-IT" sz="1400" kern="1200" dirty="0" smtClean="0"/>
            <a:t>Incerte le ordinarie attività degli Uffici tecnici regionali in materia di rilascio delle autorizzazioni previste dalla legge vigente</a:t>
          </a:r>
          <a:endParaRPr lang="it-IT" sz="1400" kern="1200" dirty="0"/>
        </a:p>
      </dsp:txBody>
      <dsp:txXfrm>
        <a:off x="7062842" y="1694041"/>
        <a:ext cx="1533757" cy="233284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152566-7F77-4BC6-90ED-B06D04D7647D}">
      <dsp:nvSpPr>
        <dsp:cNvPr id="0" name=""/>
        <dsp:cNvSpPr/>
      </dsp:nvSpPr>
      <dsp:spPr>
        <a:xfrm>
          <a:off x="609000" y="348733"/>
          <a:ext cx="3068036" cy="3068036"/>
        </a:xfrm>
        <a:prstGeom prst="pie">
          <a:avLst>
            <a:gd name="adj1" fmla="val 16200000"/>
            <a:gd name="adj2" fmla="val 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it-IT" sz="1000" b="1" kern="1200" baseline="0" dirty="0" smtClean="0">
              <a:solidFill>
                <a:schemeClr val="bg1"/>
              </a:solidFill>
            </a:rPr>
            <a:t>PON FESR 2014/2020 </a:t>
          </a:r>
        </a:p>
        <a:p>
          <a:pPr lvl="0" algn="ctr" defTabSz="444500">
            <a:lnSpc>
              <a:spcPct val="90000"/>
            </a:lnSpc>
            <a:spcBef>
              <a:spcPct val="0"/>
            </a:spcBef>
            <a:spcAft>
              <a:spcPct val="35000"/>
            </a:spcAft>
          </a:pPr>
          <a:r>
            <a:rPr lang="it-IT" sz="1000" b="1" kern="1200" baseline="0" dirty="0" smtClean="0">
              <a:solidFill>
                <a:schemeClr val="bg1"/>
              </a:solidFill>
            </a:rPr>
            <a:t>€ 53 MLN</a:t>
          </a:r>
          <a:endParaRPr lang="it-IT" sz="1000" kern="1200" baseline="0" dirty="0">
            <a:solidFill>
              <a:schemeClr val="bg1"/>
            </a:solidFill>
          </a:endParaRPr>
        </a:p>
      </dsp:txBody>
      <dsp:txXfrm>
        <a:off x="2178082" y="916320"/>
        <a:ext cx="1132251" cy="913106"/>
      </dsp:txXfrm>
    </dsp:sp>
    <dsp:sp modelId="{E16FB1ED-0378-4A10-9942-DAB693B8F30A}">
      <dsp:nvSpPr>
        <dsp:cNvPr id="0" name=""/>
        <dsp:cNvSpPr/>
      </dsp:nvSpPr>
      <dsp:spPr>
        <a:xfrm>
          <a:off x="597303" y="356841"/>
          <a:ext cx="3068036" cy="3068036"/>
        </a:xfrm>
        <a:prstGeom prst="pie">
          <a:avLst>
            <a:gd name="adj1" fmla="val 0"/>
            <a:gd name="adj2" fmla="val 5400000"/>
          </a:avLst>
        </a:prstGeom>
        <a:solidFill>
          <a:schemeClr val="accent4">
            <a:hueOff val="-1500215"/>
            <a:satOff val="0"/>
            <a:lumOff val="549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it-IT" sz="1000" b="1" kern="1200" baseline="0" dirty="0" smtClean="0">
              <a:solidFill>
                <a:schemeClr val="bg1"/>
              </a:solidFill>
            </a:rPr>
            <a:t>Legge Stabilità 2018 € 105 MLN</a:t>
          </a:r>
          <a:endParaRPr lang="it-IT" sz="1000" kern="1200" baseline="0" dirty="0">
            <a:solidFill>
              <a:schemeClr val="bg1"/>
            </a:solidFill>
          </a:endParaRPr>
        </a:p>
      </dsp:txBody>
      <dsp:txXfrm>
        <a:off x="2186107" y="1945646"/>
        <a:ext cx="1132251" cy="913106"/>
      </dsp:txXfrm>
    </dsp:sp>
    <dsp:sp modelId="{60CD687B-9B06-45F1-90E7-9D4EC565E3C0}">
      <dsp:nvSpPr>
        <dsp:cNvPr id="0" name=""/>
        <dsp:cNvSpPr/>
      </dsp:nvSpPr>
      <dsp:spPr>
        <a:xfrm>
          <a:off x="597303" y="356841"/>
          <a:ext cx="3068036" cy="3068036"/>
        </a:xfrm>
        <a:prstGeom prst="pie">
          <a:avLst>
            <a:gd name="adj1" fmla="val 5400000"/>
            <a:gd name="adj2" fmla="val 10800000"/>
          </a:avLst>
        </a:prstGeom>
        <a:solidFill>
          <a:schemeClr val="accent4">
            <a:hueOff val="-3000431"/>
            <a:satOff val="0"/>
            <a:lumOff val="1098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it-IT" sz="1000" b="1" kern="1200" baseline="0" dirty="0" smtClean="0">
              <a:solidFill>
                <a:schemeClr val="bg1"/>
              </a:solidFill>
            </a:rPr>
            <a:t>DECRETO INTERMINISTERIALE (MEF - MIUR - MIT)  n. 47 del 03-01-2018 €119 MLN</a:t>
          </a:r>
          <a:endParaRPr lang="it-IT" sz="1000" kern="1200" baseline="0" dirty="0">
            <a:solidFill>
              <a:schemeClr val="bg1"/>
            </a:solidFill>
          </a:endParaRPr>
        </a:p>
      </dsp:txBody>
      <dsp:txXfrm>
        <a:off x="944283" y="1945646"/>
        <a:ext cx="1132251" cy="913106"/>
      </dsp:txXfrm>
    </dsp:sp>
    <dsp:sp modelId="{4E8008C4-281D-40A7-87DE-DF46B9000CF4}">
      <dsp:nvSpPr>
        <dsp:cNvPr id="0" name=""/>
        <dsp:cNvSpPr/>
      </dsp:nvSpPr>
      <dsp:spPr>
        <a:xfrm>
          <a:off x="597303" y="356841"/>
          <a:ext cx="3068036" cy="3068036"/>
        </a:xfrm>
        <a:prstGeom prst="pie">
          <a:avLst>
            <a:gd name="adj1" fmla="val 10800000"/>
            <a:gd name="adj2" fmla="val 16200000"/>
          </a:avLst>
        </a:prstGeom>
        <a:solidFill>
          <a:schemeClr val="accent4">
            <a:hueOff val="-4500646"/>
            <a:satOff val="0"/>
            <a:lumOff val="1647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it-IT" sz="1000" b="1" kern="1200" baseline="0" dirty="0" smtClean="0">
              <a:solidFill>
                <a:schemeClr val="bg1"/>
              </a:solidFill>
            </a:rPr>
            <a:t>Legge 289/2002</a:t>
          </a:r>
        </a:p>
        <a:p>
          <a:pPr lvl="0" algn="ctr" defTabSz="444500">
            <a:lnSpc>
              <a:spcPct val="90000"/>
            </a:lnSpc>
            <a:spcBef>
              <a:spcPct val="0"/>
            </a:spcBef>
            <a:spcAft>
              <a:spcPct val="35000"/>
            </a:spcAft>
          </a:pPr>
          <a:r>
            <a:rPr lang="it-IT" sz="1000" b="1" kern="1200" baseline="0" dirty="0" smtClean="0">
              <a:solidFill>
                <a:schemeClr val="bg1"/>
              </a:solidFill>
            </a:rPr>
            <a:t> €25 MLN</a:t>
          </a:r>
        </a:p>
      </dsp:txBody>
      <dsp:txXfrm>
        <a:off x="944283" y="922967"/>
        <a:ext cx="1132251" cy="91310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FA0801-7C6E-460B-911C-E7A49A707419}">
      <dsp:nvSpPr>
        <dsp:cNvPr id="0" name=""/>
        <dsp:cNvSpPr/>
      </dsp:nvSpPr>
      <dsp:spPr>
        <a:xfrm>
          <a:off x="2946147" y="1481838"/>
          <a:ext cx="1381411" cy="678915"/>
        </a:xfrm>
        <a:custGeom>
          <a:avLst/>
          <a:gdLst/>
          <a:ahLst/>
          <a:cxnLst/>
          <a:rect l="0" t="0" r="0" b="0"/>
          <a:pathLst>
            <a:path>
              <a:moveTo>
                <a:pt x="0" y="0"/>
              </a:moveTo>
              <a:lnTo>
                <a:pt x="0" y="462793"/>
              </a:lnTo>
              <a:lnTo>
                <a:pt x="1381411" y="462793"/>
              </a:lnTo>
              <a:lnTo>
                <a:pt x="1381411" y="678915"/>
              </a:lnTo>
            </a:path>
          </a:pathLst>
        </a:custGeom>
        <a:noFill/>
        <a:ln w="12700" cap="flat" cmpd="sng" algn="ctr">
          <a:solidFill>
            <a:schemeClr val="accent5">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71B7531-4828-4EA3-8C5B-B23C089B4F87}">
      <dsp:nvSpPr>
        <dsp:cNvPr id="0" name=""/>
        <dsp:cNvSpPr/>
      </dsp:nvSpPr>
      <dsp:spPr>
        <a:xfrm>
          <a:off x="1520456" y="1481838"/>
          <a:ext cx="1425691" cy="678499"/>
        </a:xfrm>
        <a:custGeom>
          <a:avLst/>
          <a:gdLst/>
          <a:ahLst/>
          <a:cxnLst/>
          <a:rect l="0" t="0" r="0" b="0"/>
          <a:pathLst>
            <a:path>
              <a:moveTo>
                <a:pt x="1425691" y="0"/>
              </a:moveTo>
              <a:lnTo>
                <a:pt x="1425691" y="462377"/>
              </a:lnTo>
              <a:lnTo>
                <a:pt x="0" y="462377"/>
              </a:lnTo>
              <a:lnTo>
                <a:pt x="0" y="678499"/>
              </a:lnTo>
            </a:path>
          </a:pathLst>
        </a:custGeom>
        <a:noFill/>
        <a:ln w="12700" cap="flat" cmpd="sng" algn="ctr">
          <a:solidFill>
            <a:schemeClr val="accent5">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216BB84-B4D2-4AE3-84AF-654C96E83883}">
      <dsp:nvSpPr>
        <dsp:cNvPr id="0" name=""/>
        <dsp:cNvSpPr/>
      </dsp:nvSpPr>
      <dsp:spPr>
        <a:xfrm>
          <a:off x="1779673" y="415"/>
          <a:ext cx="2332948" cy="1481422"/>
        </a:xfrm>
        <a:prstGeom prst="roundRect">
          <a:avLst>
            <a:gd name="adj" fmla="val 10000"/>
          </a:avLst>
        </a:prstGeom>
        <a:solidFill>
          <a:schemeClr val="lt1">
            <a:hueOff val="0"/>
            <a:satOff val="0"/>
            <a:lumOff val="0"/>
            <a:alphaOff val="0"/>
          </a:schemeClr>
        </a:solidFill>
        <a:ln w="12700" cap="flat" cmpd="sng" algn="ctr">
          <a:solidFill>
            <a:schemeClr val="accent5">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9D4B0BE-04D5-491E-B926-C33888C13EEC}">
      <dsp:nvSpPr>
        <dsp:cNvPr id="0" name=""/>
        <dsp:cNvSpPr/>
      </dsp:nvSpPr>
      <dsp:spPr>
        <a:xfrm>
          <a:off x="2038889" y="246671"/>
          <a:ext cx="2332948" cy="1481422"/>
        </a:xfrm>
        <a:prstGeom prst="roundRect">
          <a:avLst>
            <a:gd name="adj" fmla="val 10000"/>
          </a:avLst>
        </a:prstGeom>
        <a:solidFill>
          <a:schemeClr val="accent5">
            <a:alpha val="90000"/>
            <a:tint val="4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endParaRPr lang="it-IT" sz="2000" kern="1200" dirty="0" smtClean="0"/>
        </a:p>
        <a:p>
          <a:pPr lvl="0" algn="ctr" defTabSz="889000">
            <a:lnSpc>
              <a:spcPct val="90000"/>
            </a:lnSpc>
            <a:spcBef>
              <a:spcPct val="0"/>
            </a:spcBef>
            <a:spcAft>
              <a:spcPct val="35000"/>
            </a:spcAft>
          </a:pPr>
          <a:r>
            <a:rPr lang="it-IT" sz="2000" kern="1200" dirty="0" smtClean="0"/>
            <a:t> INTERVENTI COMPETENZA REGIONALE</a:t>
          </a:r>
        </a:p>
        <a:p>
          <a:pPr lvl="0" algn="ctr" defTabSz="889000">
            <a:lnSpc>
              <a:spcPct val="90000"/>
            </a:lnSpc>
            <a:spcBef>
              <a:spcPct val="0"/>
            </a:spcBef>
            <a:spcAft>
              <a:spcPct val="35000"/>
            </a:spcAft>
          </a:pPr>
          <a:endParaRPr lang="it-IT" sz="2000" kern="1200" dirty="0" smtClean="0"/>
        </a:p>
      </dsp:txBody>
      <dsp:txXfrm>
        <a:off x="2082278" y="290060"/>
        <a:ext cx="2246170" cy="1394644"/>
      </dsp:txXfrm>
    </dsp:sp>
    <dsp:sp modelId="{8F3C1A1D-F0A4-4638-8B59-72C421A02BFB}">
      <dsp:nvSpPr>
        <dsp:cNvPr id="0" name=""/>
        <dsp:cNvSpPr/>
      </dsp:nvSpPr>
      <dsp:spPr>
        <a:xfrm>
          <a:off x="353982" y="2160337"/>
          <a:ext cx="2332948" cy="1481422"/>
        </a:xfrm>
        <a:prstGeom prst="roundRect">
          <a:avLst>
            <a:gd name="adj" fmla="val 10000"/>
          </a:avLst>
        </a:prstGeom>
        <a:solidFill>
          <a:schemeClr val="lt1">
            <a:hueOff val="0"/>
            <a:satOff val="0"/>
            <a:lumOff val="0"/>
            <a:alphaOff val="0"/>
          </a:schemeClr>
        </a:solidFill>
        <a:ln w="12700" cap="flat" cmpd="sng" algn="ctr">
          <a:solidFill>
            <a:schemeClr val="accent5">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C77ADA0-BDC6-4966-9446-604BDDD20E1D}">
      <dsp:nvSpPr>
        <dsp:cNvPr id="0" name=""/>
        <dsp:cNvSpPr/>
      </dsp:nvSpPr>
      <dsp:spPr>
        <a:xfrm>
          <a:off x="613198" y="2406593"/>
          <a:ext cx="2332948" cy="1481422"/>
        </a:xfrm>
        <a:prstGeom prst="roundRect">
          <a:avLst>
            <a:gd name="adj" fmla="val 10000"/>
          </a:avLst>
        </a:prstGeom>
        <a:solidFill>
          <a:schemeClr val="accent5">
            <a:alpha val="90000"/>
            <a:tint val="4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it-IT" sz="2000" kern="1200" dirty="0" smtClean="0"/>
            <a:t>TASK FORCE ES</a:t>
          </a:r>
        </a:p>
      </dsp:txBody>
      <dsp:txXfrm>
        <a:off x="656587" y="2449982"/>
        <a:ext cx="2246170" cy="1394644"/>
      </dsp:txXfrm>
    </dsp:sp>
    <dsp:sp modelId="{6F6B2472-50E3-4A7F-A391-20369320EFB5}">
      <dsp:nvSpPr>
        <dsp:cNvPr id="0" name=""/>
        <dsp:cNvSpPr/>
      </dsp:nvSpPr>
      <dsp:spPr>
        <a:xfrm>
          <a:off x="3161084" y="2160753"/>
          <a:ext cx="2332948" cy="1481422"/>
        </a:xfrm>
        <a:prstGeom prst="roundRect">
          <a:avLst>
            <a:gd name="adj" fmla="val 10000"/>
          </a:avLst>
        </a:prstGeom>
        <a:solidFill>
          <a:schemeClr val="lt1">
            <a:hueOff val="0"/>
            <a:satOff val="0"/>
            <a:lumOff val="0"/>
            <a:alphaOff val="0"/>
          </a:schemeClr>
        </a:solidFill>
        <a:ln w="12700" cap="flat" cmpd="sng" algn="ctr">
          <a:solidFill>
            <a:schemeClr val="accent5">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80928E0-C2E1-42FD-9B47-19A104640955}">
      <dsp:nvSpPr>
        <dsp:cNvPr id="0" name=""/>
        <dsp:cNvSpPr/>
      </dsp:nvSpPr>
      <dsp:spPr>
        <a:xfrm>
          <a:off x="3420301" y="2407009"/>
          <a:ext cx="2332948" cy="1481422"/>
        </a:xfrm>
        <a:prstGeom prst="roundRect">
          <a:avLst>
            <a:gd name="adj" fmla="val 10000"/>
          </a:avLst>
        </a:prstGeom>
        <a:solidFill>
          <a:schemeClr val="accent5">
            <a:alpha val="90000"/>
            <a:tint val="4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it-IT" sz="2000" kern="1200" dirty="0" smtClean="0"/>
            <a:t>STRUTTURA  TECNICA REGIONALE</a:t>
          </a:r>
        </a:p>
      </dsp:txBody>
      <dsp:txXfrm>
        <a:off x="3463690" y="2450398"/>
        <a:ext cx="2246170" cy="139464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DAD2AA-E888-4F2F-AC9B-810A97EF087F}">
      <dsp:nvSpPr>
        <dsp:cNvPr id="0" name=""/>
        <dsp:cNvSpPr/>
      </dsp:nvSpPr>
      <dsp:spPr>
        <a:xfrm>
          <a:off x="570105" y="0"/>
          <a:ext cx="6461195" cy="4680520"/>
        </a:xfrm>
        <a:prstGeom prst="rightArrow">
          <a:avLst/>
        </a:prstGeom>
        <a:solidFill>
          <a:schemeClr val="accent5">
            <a:tint val="55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00DDBEBF-CC5D-4380-B496-673AA7D8D5C9}">
      <dsp:nvSpPr>
        <dsp:cNvPr id="0" name=""/>
        <dsp:cNvSpPr/>
      </dsp:nvSpPr>
      <dsp:spPr>
        <a:xfrm>
          <a:off x="2598" y="1404156"/>
          <a:ext cx="1688046" cy="1872208"/>
        </a:xfrm>
        <a:prstGeom prst="roundRect">
          <a:avLst/>
        </a:prstGeom>
        <a:gradFill rotWithShape="0">
          <a:gsLst>
            <a:gs pos="0">
              <a:schemeClr val="accent5">
                <a:shade val="50000"/>
                <a:hueOff val="0"/>
                <a:satOff val="0"/>
                <a:lumOff val="0"/>
                <a:alphaOff val="0"/>
                <a:satMod val="103000"/>
                <a:lumMod val="102000"/>
                <a:tint val="94000"/>
              </a:schemeClr>
            </a:gs>
            <a:gs pos="50000">
              <a:schemeClr val="accent5">
                <a:shade val="50000"/>
                <a:hueOff val="0"/>
                <a:satOff val="0"/>
                <a:lumOff val="0"/>
                <a:alphaOff val="0"/>
                <a:satMod val="110000"/>
                <a:lumMod val="100000"/>
                <a:shade val="100000"/>
              </a:schemeClr>
            </a:gs>
            <a:gs pos="100000">
              <a:schemeClr val="accent5">
                <a:shade val="5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it-IT" sz="1400" kern="1200"/>
            <a:t> </a:t>
          </a:r>
          <a:r>
            <a:rPr lang="it-IT" sz="1400" b="1" kern="1200"/>
            <a:t>REGIONI</a:t>
          </a:r>
          <a:endParaRPr lang="it-IT" sz="1400" kern="1200" dirty="0"/>
        </a:p>
      </dsp:txBody>
      <dsp:txXfrm>
        <a:off x="85002" y="1486560"/>
        <a:ext cx="1523238" cy="1707400"/>
      </dsp:txXfrm>
    </dsp:sp>
    <dsp:sp modelId="{7E36DF42-5F3A-4D7E-9A6F-FD43A9F85239}">
      <dsp:nvSpPr>
        <dsp:cNvPr id="0" name=""/>
        <dsp:cNvSpPr/>
      </dsp:nvSpPr>
      <dsp:spPr>
        <a:xfrm>
          <a:off x="1971986" y="1404156"/>
          <a:ext cx="1688046" cy="1872208"/>
        </a:xfrm>
        <a:prstGeom prst="roundRect">
          <a:avLst/>
        </a:prstGeom>
        <a:gradFill rotWithShape="0">
          <a:gsLst>
            <a:gs pos="0">
              <a:schemeClr val="accent5">
                <a:shade val="50000"/>
                <a:hueOff val="418161"/>
                <a:satOff val="-23068"/>
                <a:lumOff val="25145"/>
                <a:alphaOff val="0"/>
                <a:satMod val="103000"/>
                <a:lumMod val="102000"/>
                <a:tint val="94000"/>
              </a:schemeClr>
            </a:gs>
            <a:gs pos="50000">
              <a:schemeClr val="accent5">
                <a:shade val="50000"/>
                <a:hueOff val="418161"/>
                <a:satOff val="-23068"/>
                <a:lumOff val="25145"/>
                <a:alphaOff val="0"/>
                <a:satMod val="110000"/>
                <a:lumMod val="100000"/>
                <a:shade val="100000"/>
              </a:schemeClr>
            </a:gs>
            <a:gs pos="100000">
              <a:schemeClr val="accent5">
                <a:shade val="50000"/>
                <a:hueOff val="418161"/>
                <a:satOff val="-23068"/>
                <a:lumOff val="25145"/>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it-IT" sz="1400" kern="1200"/>
            <a:t>Trasmissione al MIUR per conoscenza al MEF e MIT </a:t>
          </a:r>
        </a:p>
        <a:p>
          <a:pPr lvl="0" algn="ctr" defTabSz="622300">
            <a:lnSpc>
              <a:spcPct val="90000"/>
            </a:lnSpc>
            <a:spcBef>
              <a:spcPct val="0"/>
            </a:spcBef>
            <a:spcAft>
              <a:spcPct val="35000"/>
            </a:spcAft>
          </a:pPr>
          <a:r>
            <a:rPr lang="it-IT" sz="1400" b="1" kern="1200"/>
            <a:t>PIANI REGIONALI TRIENNALI </a:t>
          </a:r>
          <a:r>
            <a:rPr lang="it-IT" sz="1400" kern="1200"/>
            <a:t>di edilizia scolastica</a:t>
          </a:r>
          <a:endParaRPr lang="it-IT" sz="1400" kern="1200" dirty="0"/>
        </a:p>
      </dsp:txBody>
      <dsp:txXfrm>
        <a:off x="2054390" y="1486560"/>
        <a:ext cx="1523238" cy="1707400"/>
      </dsp:txXfrm>
    </dsp:sp>
    <dsp:sp modelId="{8E1C1062-EC6D-4233-958C-1EEB5BE545C2}">
      <dsp:nvSpPr>
        <dsp:cNvPr id="0" name=""/>
        <dsp:cNvSpPr/>
      </dsp:nvSpPr>
      <dsp:spPr>
        <a:xfrm>
          <a:off x="3941374" y="1404156"/>
          <a:ext cx="1688046" cy="1872208"/>
        </a:xfrm>
        <a:prstGeom prst="roundRect">
          <a:avLst/>
        </a:prstGeom>
        <a:gradFill rotWithShape="0">
          <a:gsLst>
            <a:gs pos="0">
              <a:schemeClr val="accent5">
                <a:shade val="50000"/>
                <a:hueOff val="836321"/>
                <a:satOff val="-46137"/>
                <a:lumOff val="50290"/>
                <a:alphaOff val="0"/>
                <a:satMod val="103000"/>
                <a:lumMod val="102000"/>
                <a:tint val="94000"/>
              </a:schemeClr>
            </a:gs>
            <a:gs pos="50000">
              <a:schemeClr val="accent5">
                <a:shade val="50000"/>
                <a:hueOff val="836321"/>
                <a:satOff val="-46137"/>
                <a:lumOff val="50290"/>
                <a:alphaOff val="0"/>
                <a:satMod val="110000"/>
                <a:lumMod val="100000"/>
                <a:shade val="100000"/>
              </a:schemeClr>
            </a:gs>
            <a:gs pos="100000">
              <a:schemeClr val="accent5">
                <a:shade val="50000"/>
                <a:hueOff val="836321"/>
                <a:satOff val="-46137"/>
                <a:lumOff val="5029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it-IT" sz="1400" b="1" kern="1200"/>
            <a:t>Redatti </a:t>
          </a:r>
        </a:p>
        <a:p>
          <a:pPr lvl="0" algn="ctr" defTabSz="622300">
            <a:lnSpc>
              <a:spcPct val="90000"/>
            </a:lnSpc>
            <a:spcBef>
              <a:spcPct val="0"/>
            </a:spcBef>
            <a:spcAft>
              <a:spcPct val="35000"/>
            </a:spcAft>
          </a:pPr>
          <a:r>
            <a:rPr lang="it-IT" sz="1400" kern="1200"/>
            <a:t>sulla base delle richieste degli enti locali (annualità 2018-2020)</a:t>
          </a:r>
          <a:endParaRPr lang="it-IT" sz="1400" kern="1200" dirty="0"/>
        </a:p>
      </dsp:txBody>
      <dsp:txXfrm>
        <a:off x="4023778" y="1486560"/>
        <a:ext cx="1523238" cy="1707400"/>
      </dsp:txXfrm>
    </dsp:sp>
    <dsp:sp modelId="{DBE134FC-B01C-4999-B71E-0123A7E09869}">
      <dsp:nvSpPr>
        <dsp:cNvPr id="0" name=""/>
        <dsp:cNvSpPr/>
      </dsp:nvSpPr>
      <dsp:spPr>
        <a:xfrm>
          <a:off x="5910762" y="1404156"/>
          <a:ext cx="1688046" cy="1872208"/>
        </a:xfrm>
        <a:prstGeom prst="roundRect">
          <a:avLst/>
        </a:prstGeom>
        <a:gradFill rotWithShape="0">
          <a:gsLst>
            <a:gs pos="0">
              <a:schemeClr val="accent5">
                <a:shade val="50000"/>
                <a:hueOff val="418161"/>
                <a:satOff val="-23068"/>
                <a:lumOff val="25145"/>
                <a:alphaOff val="0"/>
                <a:satMod val="103000"/>
                <a:lumMod val="102000"/>
                <a:tint val="94000"/>
              </a:schemeClr>
            </a:gs>
            <a:gs pos="50000">
              <a:schemeClr val="accent5">
                <a:shade val="50000"/>
                <a:hueOff val="418161"/>
                <a:satOff val="-23068"/>
                <a:lumOff val="25145"/>
                <a:alphaOff val="0"/>
                <a:satMod val="110000"/>
                <a:lumMod val="100000"/>
                <a:shade val="100000"/>
              </a:schemeClr>
            </a:gs>
            <a:gs pos="100000">
              <a:schemeClr val="accent5">
                <a:shade val="50000"/>
                <a:hueOff val="418161"/>
                <a:satOff val="-23068"/>
                <a:lumOff val="25145"/>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it-IT" sz="1400" b="1" kern="1200"/>
            <a:t>Scadenza</a:t>
          </a:r>
          <a:r>
            <a:rPr lang="it-IT" sz="1400" kern="1200"/>
            <a:t> </a:t>
          </a:r>
        </a:p>
        <a:p>
          <a:pPr lvl="0" algn="ctr" defTabSz="622300">
            <a:lnSpc>
              <a:spcPct val="90000"/>
            </a:lnSpc>
            <a:spcBef>
              <a:spcPct val="0"/>
            </a:spcBef>
            <a:spcAft>
              <a:spcPct val="35000"/>
            </a:spcAft>
          </a:pPr>
          <a:r>
            <a:rPr lang="it-IT" sz="1400" kern="1200"/>
            <a:t>120 gg </a:t>
          </a:r>
        </a:p>
        <a:p>
          <a:pPr lvl="0" algn="ctr" defTabSz="622300">
            <a:lnSpc>
              <a:spcPct val="90000"/>
            </a:lnSpc>
            <a:spcBef>
              <a:spcPct val="0"/>
            </a:spcBef>
            <a:spcAft>
              <a:spcPct val="35000"/>
            </a:spcAft>
          </a:pPr>
          <a:r>
            <a:rPr lang="it-IT" sz="1400" kern="1200"/>
            <a:t>dalla pubblicazione del decreto sulla Gazzetta Ufficiale n.78 del 04-04-2018 </a:t>
          </a:r>
          <a:endParaRPr lang="it-IT" sz="1400" kern="1200" dirty="0"/>
        </a:p>
      </dsp:txBody>
      <dsp:txXfrm>
        <a:off x="5993166" y="1486560"/>
        <a:ext cx="1523238" cy="170740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B819D4-1BE8-4384-8C27-262B619787C9}">
      <dsp:nvSpPr>
        <dsp:cNvPr id="0" name=""/>
        <dsp:cNvSpPr/>
      </dsp:nvSpPr>
      <dsp:spPr>
        <a:xfrm>
          <a:off x="1792379" y="2593832"/>
          <a:ext cx="91440" cy="310989"/>
        </a:xfrm>
        <a:custGeom>
          <a:avLst/>
          <a:gdLst/>
          <a:ahLst/>
          <a:cxnLst/>
          <a:rect l="0" t="0" r="0" b="0"/>
          <a:pathLst>
            <a:path>
              <a:moveTo>
                <a:pt x="45720" y="0"/>
              </a:moveTo>
              <a:lnTo>
                <a:pt x="45720" y="157066"/>
              </a:lnTo>
              <a:lnTo>
                <a:pt x="54326" y="157066"/>
              </a:lnTo>
              <a:lnTo>
                <a:pt x="54326" y="310989"/>
              </a:lnTo>
            </a:path>
          </a:pathLst>
        </a:custGeom>
        <a:noFill/>
        <a:ln w="12700" cap="flat" cmpd="sng" algn="ctr">
          <a:solidFill>
            <a:schemeClr val="accent5">
              <a:tint val="7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6D54131-71B6-4789-93F8-F0B1C017F69B}">
      <dsp:nvSpPr>
        <dsp:cNvPr id="0" name=""/>
        <dsp:cNvSpPr/>
      </dsp:nvSpPr>
      <dsp:spPr>
        <a:xfrm>
          <a:off x="1838099" y="1055524"/>
          <a:ext cx="1313822" cy="483230"/>
        </a:xfrm>
        <a:custGeom>
          <a:avLst/>
          <a:gdLst/>
          <a:ahLst/>
          <a:cxnLst/>
          <a:rect l="0" t="0" r="0" b="0"/>
          <a:pathLst>
            <a:path>
              <a:moveTo>
                <a:pt x="1313822" y="0"/>
              </a:moveTo>
              <a:lnTo>
                <a:pt x="1313822" y="329307"/>
              </a:lnTo>
              <a:lnTo>
                <a:pt x="0" y="329307"/>
              </a:lnTo>
              <a:lnTo>
                <a:pt x="0" y="483230"/>
              </a:lnTo>
            </a:path>
          </a:pathLst>
        </a:custGeom>
        <a:noFill/>
        <a:ln w="12700" cap="flat" cmpd="sng" algn="ctr">
          <a:solidFill>
            <a:schemeClr val="accent5">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16450C5-035B-4861-89C1-A7E04678BB80}">
      <dsp:nvSpPr>
        <dsp:cNvPr id="0" name=""/>
        <dsp:cNvSpPr/>
      </dsp:nvSpPr>
      <dsp:spPr>
        <a:xfrm>
          <a:off x="4433233" y="2593832"/>
          <a:ext cx="91440" cy="310989"/>
        </a:xfrm>
        <a:custGeom>
          <a:avLst/>
          <a:gdLst/>
          <a:ahLst/>
          <a:cxnLst/>
          <a:rect l="0" t="0" r="0" b="0"/>
          <a:pathLst>
            <a:path>
              <a:moveTo>
                <a:pt x="45720" y="0"/>
              </a:moveTo>
              <a:lnTo>
                <a:pt x="45720" y="157066"/>
              </a:lnTo>
              <a:lnTo>
                <a:pt x="77638" y="157066"/>
              </a:lnTo>
              <a:lnTo>
                <a:pt x="77638" y="310989"/>
              </a:lnTo>
            </a:path>
          </a:pathLst>
        </a:custGeom>
        <a:noFill/>
        <a:ln w="12700" cap="flat" cmpd="sng" algn="ctr">
          <a:solidFill>
            <a:schemeClr val="accent5">
              <a:tint val="7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F65A225-E87A-4BE0-A7F0-836B4191DCF4}">
      <dsp:nvSpPr>
        <dsp:cNvPr id="0" name=""/>
        <dsp:cNvSpPr/>
      </dsp:nvSpPr>
      <dsp:spPr>
        <a:xfrm>
          <a:off x="3151922" y="1055524"/>
          <a:ext cx="1327031" cy="483230"/>
        </a:xfrm>
        <a:custGeom>
          <a:avLst/>
          <a:gdLst/>
          <a:ahLst/>
          <a:cxnLst/>
          <a:rect l="0" t="0" r="0" b="0"/>
          <a:pathLst>
            <a:path>
              <a:moveTo>
                <a:pt x="0" y="0"/>
              </a:moveTo>
              <a:lnTo>
                <a:pt x="0" y="329307"/>
              </a:lnTo>
              <a:lnTo>
                <a:pt x="1327031" y="329307"/>
              </a:lnTo>
              <a:lnTo>
                <a:pt x="1327031" y="483230"/>
              </a:lnTo>
            </a:path>
          </a:pathLst>
        </a:custGeom>
        <a:noFill/>
        <a:ln w="12700" cap="flat" cmpd="sng" algn="ctr">
          <a:solidFill>
            <a:schemeClr val="accent5">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64ACFF5-C90E-4E0E-836D-D392D1186E36}">
      <dsp:nvSpPr>
        <dsp:cNvPr id="0" name=""/>
        <dsp:cNvSpPr/>
      </dsp:nvSpPr>
      <dsp:spPr>
        <a:xfrm>
          <a:off x="2321152" y="447"/>
          <a:ext cx="1661538" cy="1055077"/>
        </a:xfrm>
        <a:prstGeom prst="roundRect">
          <a:avLst>
            <a:gd name="adj" fmla="val 10000"/>
          </a:avLst>
        </a:prstGeom>
        <a:solidFill>
          <a:schemeClr val="accent5">
            <a:shade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5A1F1D5-A3E8-4A79-AE90-6384894C0CAF}">
      <dsp:nvSpPr>
        <dsp:cNvPr id="0" name=""/>
        <dsp:cNvSpPr/>
      </dsp:nvSpPr>
      <dsp:spPr>
        <a:xfrm>
          <a:off x="2505768" y="175832"/>
          <a:ext cx="1661538" cy="1055077"/>
        </a:xfrm>
        <a:prstGeom prst="roundRect">
          <a:avLst>
            <a:gd name="adj" fmla="val 10000"/>
          </a:avLst>
        </a:prstGeom>
        <a:solidFill>
          <a:schemeClr val="lt1">
            <a:alpha val="90000"/>
            <a:hueOff val="0"/>
            <a:satOff val="0"/>
            <a:lumOff val="0"/>
            <a:alphaOff val="0"/>
          </a:schemeClr>
        </a:solidFill>
        <a:ln w="12700" cap="flat" cmpd="sng" algn="ctr">
          <a:solidFill>
            <a:schemeClr val="accent5">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it-IT" sz="1600" b="1" kern="1200" dirty="0"/>
            <a:t>PIANO REGIONALE TRIENNALE 2018-2020</a:t>
          </a:r>
        </a:p>
      </dsp:txBody>
      <dsp:txXfrm>
        <a:off x="2536670" y="206734"/>
        <a:ext cx="1599734" cy="993273"/>
      </dsp:txXfrm>
    </dsp:sp>
    <dsp:sp modelId="{7F7A0460-169E-4FC3-8745-7CFFCDDBAC9B}">
      <dsp:nvSpPr>
        <dsp:cNvPr id="0" name=""/>
        <dsp:cNvSpPr/>
      </dsp:nvSpPr>
      <dsp:spPr>
        <a:xfrm>
          <a:off x="3381806" y="1538755"/>
          <a:ext cx="2194294" cy="1055077"/>
        </a:xfrm>
        <a:prstGeom prst="roundRect">
          <a:avLst>
            <a:gd name="adj" fmla="val 10000"/>
          </a:avLst>
        </a:prstGeom>
        <a:solidFill>
          <a:schemeClr val="accent5">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4FFC27D-B6DD-4B91-896C-D5CE5B689C30}">
      <dsp:nvSpPr>
        <dsp:cNvPr id="0" name=""/>
        <dsp:cNvSpPr/>
      </dsp:nvSpPr>
      <dsp:spPr>
        <a:xfrm>
          <a:off x="3566421" y="1714140"/>
          <a:ext cx="2194294" cy="1055077"/>
        </a:xfrm>
        <a:prstGeom prst="roundRect">
          <a:avLst>
            <a:gd name="adj" fmla="val 10000"/>
          </a:avLst>
        </a:prstGeom>
        <a:solidFill>
          <a:schemeClr val="lt1">
            <a:alpha val="90000"/>
            <a:hueOff val="0"/>
            <a:satOff val="0"/>
            <a:lumOff val="0"/>
            <a:alphaOff val="0"/>
          </a:schemeClr>
        </a:solidFill>
        <a:ln w="12700" cap="flat" cmpd="sng" algn="ctr">
          <a:solidFill>
            <a:schemeClr val="accent5">
              <a:tint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it-IT" sz="1600" b="1" kern="1200" dirty="0"/>
            <a:t>GRADUATORIA  «B»</a:t>
          </a:r>
        </a:p>
      </dsp:txBody>
      <dsp:txXfrm>
        <a:off x="3597323" y="1745042"/>
        <a:ext cx="2132490" cy="993273"/>
      </dsp:txXfrm>
    </dsp:sp>
    <dsp:sp modelId="{BABA0F97-164C-42A3-9CCD-438EF129F3A6}">
      <dsp:nvSpPr>
        <dsp:cNvPr id="0" name=""/>
        <dsp:cNvSpPr/>
      </dsp:nvSpPr>
      <dsp:spPr>
        <a:xfrm>
          <a:off x="3349456" y="2904822"/>
          <a:ext cx="2322831" cy="1055077"/>
        </a:xfrm>
        <a:prstGeom prst="roundRect">
          <a:avLst>
            <a:gd name="adj" fmla="val 10000"/>
          </a:avLst>
        </a:prstGeom>
        <a:solidFill>
          <a:schemeClr val="accent5">
            <a:tint val="99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93906B8-A38E-4D38-9BA0-E8294407B96F}">
      <dsp:nvSpPr>
        <dsp:cNvPr id="0" name=""/>
        <dsp:cNvSpPr/>
      </dsp:nvSpPr>
      <dsp:spPr>
        <a:xfrm>
          <a:off x="3534071" y="3080206"/>
          <a:ext cx="2322831" cy="1055077"/>
        </a:xfrm>
        <a:prstGeom prst="roundRect">
          <a:avLst>
            <a:gd name="adj" fmla="val 10000"/>
          </a:avLst>
        </a:prstGeom>
        <a:solidFill>
          <a:schemeClr val="lt1">
            <a:alpha val="90000"/>
            <a:hueOff val="0"/>
            <a:satOff val="0"/>
            <a:lumOff val="0"/>
            <a:alphaOff val="0"/>
          </a:schemeClr>
        </a:solidFill>
        <a:ln w="12700" cap="flat" cmpd="sng" algn="ctr">
          <a:solidFill>
            <a:schemeClr val="accent5">
              <a:tint val="7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it-IT" sz="1400" kern="1200" dirty="0"/>
            <a:t>Quota non superiore al 10 % delle risorse statali assegnate alla Regione Calabria</a:t>
          </a:r>
        </a:p>
      </dsp:txBody>
      <dsp:txXfrm>
        <a:off x="3564973" y="3111108"/>
        <a:ext cx="2261027" cy="993273"/>
      </dsp:txXfrm>
    </dsp:sp>
    <dsp:sp modelId="{9CF74F9E-A126-4CDF-A149-229A08FD6A0B}">
      <dsp:nvSpPr>
        <dsp:cNvPr id="0" name=""/>
        <dsp:cNvSpPr/>
      </dsp:nvSpPr>
      <dsp:spPr>
        <a:xfrm>
          <a:off x="764396" y="1538755"/>
          <a:ext cx="2147406" cy="1055077"/>
        </a:xfrm>
        <a:prstGeom prst="roundRect">
          <a:avLst>
            <a:gd name="adj" fmla="val 10000"/>
          </a:avLst>
        </a:prstGeom>
        <a:solidFill>
          <a:schemeClr val="accent5">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52D2B91-8281-46B3-9687-F220FD91284E}">
      <dsp:nvSpPr>
        <dsp:cNvPr id="0" name=""/>
        <dsp:cNvSpPr/>
      </dsp:nvSpPr>
      <dsp:spPr>
        <a:xfrm>
          <a:off x="949012" y="1714140"/>
          <a:ext cx="2147406" cy="1055077"/>
        </a:xfrm>
        <a:prstGeom prst="roundRect">
          <a:avLst>
            <a:gd name="adj" fmla="val 10000"/>
          </a:avLst>
        </a:prstGeom>
        <a:solidFill>
          <a:schemeClr val="lt1">
            <a:alpha val="90000"/>
            <a:hueOff val="0"/>
            <a:satOff val="0"/>
            <a:lumOff val="0"/>
            <a:alphaOff val="0"/>
          </a:schemeClr>
        </a:solidFill>
        <a:ln w="12700" cap="flat" cmpd="sng" algn="ctr">
          <a:solidFill>
            <a:schemeClr val="accent5">
              <a:tint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it-IT" sz="1600" b="1" kern="1200" dirty="0"/>
            <a:t>GRADUATORIA «A»</a:t>
          </a:r>
          <a:endParaRPr lang="it-IT" sz="1600" kern="1200" dirty="0"/>
        </a:p>
      </dsp:txBody>
      <dsp:txXfrm>
        <a:off x="979914" y="1745042"/>
        <a:ext cx="2085602" cy="993273"/>
      </dsp:txXfrm>
    </dsp:sp>
    <dsp:sp modelId="{861B5FC4-DD51-4265-AD10-E143165987A0}">
      <dsp:nvSpPr>
        <dsp:cNvPr id="0" name=""/>
        <dsp:cNvSpPr/>
      </dsp:nvSpPr>
      <dsp:spPr>
        <a:xfrm>
          <a:off x="773153" y="2904822"/>
          <a:ext cx="2147107" cy="1055077"/>
        </a:xfrm>
        <a:prstGeom prst="roundRect">
          <a:avLst>
            <a:gd name="adj" fmla="val 10000"/>
          </a:avLst>
        </a:prstGeom>
        <a:solidFill>
          <a:schemeClr val="accent5">
            <a:tint val="99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BA51B78-6DFD-4CCA-96D0-99063EC5F5BE}">
      <dsp:nvSpPr>
        <dsp:cNvPr id="0" name=""/>
        <dsp:cNvSpPr/>
      </dsp:nvSpPr>
      <dsp:spPr>
        <a:xfrm>
          <a:off x="957768" y="3080206"/>
          <a:ext cx="2147107" cy="1055077"/>
        </a:xfrm>
        <a:prstGeom prst="roundRect">
          <a:avLst>
            <a:gd name="adj" fmla="val 10000"/>
          </a:avLst>
        </a:prstGeom>
        <a:solidFill>
          <a:schemeClr val="lt1">
            <a:alpha val="90000"/>
            <a:hueOff val="0"/>
            <a:satOff val="0"/>
            <a:lumOff val="0"/>
            <a:alphaOff val="0"/>
          </a:schemeClr>
        </a:solidFill>
        <a:ln w="12700" cap="flat" cmpd="sng" algn="ctr">
          <a:solidFill>
            <a:schemeClr val="accent5">
              <a:tint val="7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it-IT" sz="1400" kern="1200" dirty="0"/>
            <a:t>Quota non inferiore al 90% delle risorse statali assegnate alla Regione Calabria</a:t>
          </a:r>
        </a:p>
      </dsp:txBody>
      <dsp:txXfrm>
        <a:off x="988670" y="3111108"/>
        <a:ext cx="2085303" cy="993273"/>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B6F32EC-A880-49EB-8C2F-DF8C7E521F06}" type="datetimeFigureOut">
              <a:rPr lang="it-IT" smtClean="0"/>
              <a:t>09/07/2018</a:t>
            </a:fld>
            <a:endParaRPr lang="it-IT"/>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7FA43D4-4EAE-4462-939D-C414611CDC06}" type="slidenum">
              <a:rPr lang="it-IT" smtClean="0"/>
              <a:t>‹N›</a:t>
            </a:fld>
            <a:endParaRPr lang="it-IT"/>
          </a:p>
        </p:txBody>
      </p:sp>
    </p:spTree>
    <p:extLst>
      <p:ext uri="{BB962C8B-B14F-4D97-AF65-F5344CB8AC3E}">
        <p14:creationId xmlns:p14="http://schemas.microsoft.com/office/powerpoint/2010/main" val="14206159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D52A99-A0AC-4C76-B422-1174C7739604}" type="datetimeFigureOut">
              <a:rPr lang="it-IT" smtClean="0"/>
              <a:pPr/>
              <a:t>09/07/2018</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8F77DC-520E-48C7-B9F0-63408CC53CC4}" type="slidenum">
              <a:rPr lang="it-IT" smtClean="0"/>
              <a:pPr/>
              <a:t>‹N›</a:t>
            </a:fld>
            <a:endParaRPr lang="it-IT"/>
          </a:p>
        </p:txBody>
      </p:sp>
    </p:spTree>
    <p:extLst>
      <p:ext uri="{BB962C8B-B14F-4D97-AF65-F5344CB8AC3E}">
        <p14:creationId xmlns:p14="http://schemas.microsoft.com/office/powerpoint/2010/main" val="33436980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egnaposto immagine diapositiva 1"/>
          <p:cNvSpPr>
            <a:spLocks noGrp="1" noRot="1" noChangeAspect="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40963" name="Segnaposto note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a:p>
        </p:txBody>
      </p:sp>
      <p:sp>
        <p:nvSpPr>
          <p:cNvPr id="40964" name="Segnaposto data 4"/>
          <p:cNvSpPr>
            <a:spLocks noGrp="1"/>
          </p:cNvSpPr>
          <p:nvPr>
            <p:ph type="dt" sz="quarter"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MS PGothic" pitchFamily="34" charset="-128"/>
              </a:defRPr>
            </a:lvl1pPr>
            <a:lvl2pPr marL="742950" indent="-285750" eaLnBrk="0" hangingPunct="0">
              <a:spcBef>
                <a:spcPct val="30000"/>
              </a:spcBef>
              <a:defRPr sz="1200">
                <a:solidFill>
                  <a:schemeClr val="tx1"/>
                </a:solidFill>
                <a:latin typeface="Calibri" pitchFamily="34" charset="0"/>
                <a:ea typeface="MS PGothic" pitchFamily="34" charset="-128"/>
              </a:defRPr>
            </a:lvl2pPr>
            <a:lvl3pPr marL="1143000" indent="-228600" eaLnBrk="0" hangingPunct="0">
              <a:spcBef>
                <a:spcPct val="30000"/>
              </a:spcBef>
              <a:defRPr sz="1200">
                <a:solidFill>
                  <a:schemeClr val="tx1"/>
                </a:solidFill>
                <a:latin typeface="Calibri" pitchFamily="34" charset="0"/>
                <a:ea typeface="MS PGothic" pitchFamily="34" charset="-128"/>
              </a:defRPr>
            </a:lvl3pPr>
            <a:lvl4pPr marL="1600200" indent="-228600" eaLnBrk="0" hangingPunct="0">
              <a:spcBef>
                <a:spcPct val="30000"/>
              </a:spcBef>
              <a:defRPr sz="1200">
                <a:solidFill>
                  <a:schemeClr val="tx1"/>
                </a:solidFill>
                <a:latin typeface="Calibri" pitchFamily="34" charset="0"/>
                <a:ea typeface="MS PGothic" pitchFamily="34" charset="-128"/>
              </a:defRPr>
            </a:lvl4pPr>
            <a:lvl5pPr marL="2057400" indent="-228600" eaLnBrk="0" hangingPunct="0">
              <a:spcBef>
                <a:spcPct val="30000"/>
              </a:spcBef>
              <a:defRPr sz="1200">
                <a:solidFill>
                  <a:schemeClr val="tx1"/>
                </a:solidFill>
                <a:latin typeface="Calibri" pitchFamily="34" charset="0"/>
                <a:ea typeface="MS PGothic"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pPr eaLnBrk="1" hangingPunct="1">
              <a:spcBef>
                <a:spcPct val="0"/>
              </a:spcBef>
            </a:pPr>
            <a:fld id="{9C4B8C23-51E2-4A89-A6C6-60F400DD3DE9}" type="datetime1">
              <a:rPr lang="it-IT" altLang="it-IT" smtClean="0">
                <a:solidFill>
                  <a:prstClr val="black"/>
                </a:solidFill>
              </a:rPr>
              <a:pPr eaLnBrk="1" hangingPunct="1">
                <a:spcBef>
                  <a:spcPct val="0"/>
                </a:spcBef>
              </a:pPr>
              <a:t>09/07/2018</a:t>
            </a:fld>
            <a:endParaRPr lang="en-US" altLang="it-IT">
              <a:solidFill>
                <a:prstClr val="black"/>
              </a:solidFill>
            </a:endParaRPr>
          </a:p>
        </p:txBody>
      </p:sp>
      <p:sp>
        <p:nvSpPr>
          <p:cNvPr id="40965" name="Segnaposto piè di pagina 5"/>
          <p:cNvSpPr>
            <a:spLocks noGrp="1"/>
          </p:cNvSpPr>
          <p:nvPr>
            <p:ph type="ftr" sz="quarter" idx="4"/>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MS PGothic" pitchFamily="34" charset="-128"/>
              </a:defRPr>
            </a:lvl1pPr>
            <a:lvl2pPr marL="742950" indent="-285750" eaLnBrk="0" hangingPunct="0">
              <a:spcBef>
                <a:spcPct val="30000"/>
              </a:spcBef>
              <a:defRPr sz="1200">
                <a:solidFill>
                  <a:schemeClr val="tx1"/>
                </a:solidFill>
                <a:latin typeface="Calibri" pitchFamily="34" charset="0"/>
                <a:ea typeface="MS PGothic" pitchFamily="34" charset="-128"/>
              </a:defRPr>
            </a:lvl2pPr>
            <a:lvl3pPr marL="1143000" indent="-228600" eaLnBrk="0" hangingPunct="0">
              <a:spcBef>
                <a:spcPct val="30000"/>
              </a:spcBef>
              <a:defRPr sz="1200">
                <a:solidFill>
                  <a:schemeClr val="tx1"/>
                </a:solidFill>
                <a:latin typeface="Calibri" pitchFamily="34" charset="0"/>
                <a:ea typeface="MS PGothic" pitchFamily="34" charset="-128"/>
              </a:defRPr>
            </a:lvl3pPr>
            <a:lvl4pPr marL="1600200" indent="-228600" eaLnBrk="0" hangingPunct="0">
              <a:spcBef>
                <a:spcPct val="30000"/>
              </a:spcBef>
              <a:defRPr sz="1200">
                <a:solidFill>
                  <a:schemeClr val="tx1"/>
                </a:solidFill>
                <a:latin typeface="Calibri" pitchFamily="34" charset="0"/>
                <a:ea typeface="MS PGothic" pitchFamily="34" charset="-128"/>
              </a:defRPr>
            </a:lvl4pPr>
            <a:lvl5pPr marL="2057400" indent="-228600" eaLnBrk="0" hangingPunct="0">
              <a:spcBef>
                <a:spcPct val="30000"/>
              </a:spcBef>
              <a:defRPr sz="1200">
                <a:solidFill>
                  <a:schemeClr val="tx1"/>
                </a:solidFill>
                <a:latin typeface="Calibri" pitchFamily="34" charset="0"/>
                <a:ea typeface="MS PGothic"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pPr eaLnBrk="1" hangingPunct="1">
              <a:spcBef>
                <a:spcPct val="0"/>
              </a:spcBef>
            </a:pPr>
            <a:r>
              <a:rPr lang="it-IT" altLang="it-IT">
                <a:solidFill>
                  <a:prstClr val="black"/>
                </a:solidFill>
              </a:rPr>
              <a:t>1</a:t>
            </a:r>
          </a:p>
        </p:txBody>
      </p:sp>
    </p:spTree>
    <p:extLst>
      <p:ext uri="{BB962C8B-B14F-4D97-AF65-F5344CB8AC3E}">
        <p14:creationId xmlns:p14="http://schemas.microsoft.com/office/powerpoint/2010/main" val="19986973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IL progetto</a:t>
            </a:r>
            <a:r>
              <a:rPr lang="it-IT" baseline="0" dirty="0" smtClean="0"/>
              <a:t> ha la finalità di valutare gli effetti dea sentenza </a:t>
            </a:r>
            <a:r>
              <a:rPr lang="it-IT" dirty="0" err="1" smtClean="0">
                <a:latin typeface="+mn-lt"/>
                <a:cs typeface="Calibri"/>
              </a:rPr>
              <a:t>Sentenza</a:t>
            </a:r>
            <a:r>
              <a:rPr lang="it-IT" dirty="0" smtClean="0">
                <a:latin typeface="+mn-lt"/>
                <a:cs typeface="Calibri"/>
              </a:rPr>
              <a:t> </a:t>
            </a:r>
            <a:r>
              <a:rPr lang="it-IT" altLang="it-IT" dirty="0" smtClean="0">
                <a:latin typeface="+mn-lt"/>
                <a:cs typeface="Calibri"/>
              </a:rPr>
              <a:t>14/11/2017, N. 2118 (190/2018) sull’Ordinanza del Tribunale di Grosseto del 26/04/2017</a:t>
            </a:r>
            <a:endParaRPr lang="it-IT" dirty="0"/>
          </a:p>
        </p:txBody>
      </p:sp>
      <p:sp>
        <p:nvSpPr>
          <p:cNvPr id="4" name="Segnaposto numero diapositiva 3"/>
          <p:cNvSpPr>
            <a:spLocks noGrp="1"/>
          </p:cNvSpPr>
          <p:nvPr>
            <p:ph type="sldNum" sz="quarter" idx="10"/>
          </p:nvPr>
        </p:nvSpPr>
        <p:spPr/>
        <p:txBody>
          <a:bodyPr/>
          <a:lstStyle/>
          <a:p>
            <a:fld id="{418F77DC-520E-48C7-B9F0-63408CC53CC4}" type="slidenum">
              <a:rPr lang="it-IT" smtClean="0"/>
              <a:pPr/>
              <a:t>19</a:t>
            </a:fld>
            <a:endParaRPr lang="it-IT"/>
          </a:p>
        </p:txBody>
      </p:sp>
    </p:spTree>
    <p:extLst>
      <p:ext uri="{BB962C8B-B14F-4D97-AF65-F5344CB8AC3E}">
        <p14:creationId xmlns:p14="http://schemas.microsoft.com/office/powerpoint/2010/main" val="42271530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143000" y="1122363"/>
            <a:ext cx="6858000" cy="2387600"/>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a:xfrm>
            <a:off x="628650" y="6356351"/>
            <a:ext cx="2057400" cy="365125"/>
          </a:xfrm>
          <a:prstGeom prst="rect">
            <a:avLst/>
          </a:prstGeom>
        </p:spPr>
        <p:txBody>
          <a:bodyPr/>
          <a:lstStyle>
            <a:lvl1pPr>
              <a:defRPr/>
            </a:lvl1pPr>
          </a:lstStyle>
          <a:p>
            <a:fld id="{7F49D355-16BD-4E45-BD9A-5EA878CF7CBD}" type="datetimeFigureOut">
              <a:rPr lang="it-IT" smtClean="0"/>
              <a:pPr/>
              <a:t>09/07/2018</a:t>
            </a:fld>
            <a:endParaRPr lang="it-IT" dirty="0"/>
          </a:p>
        </p:txBody>
      </p:sp>
      <p:sp>
        <p:nvSpPr>
          <p:cNvPr id="5" name="Segnaposto piè di pagina 4"/>
          <p:cNvSpPr>
            <a:spLocks noGrp="1"/>
          </p:cNvSpPr>
          <p:nvPr>
            <p:ph type="ftr" sz="quarter" idx="11"/>
          </p:nvPr>
        </p:nvSpPr>
        <p:spPr>
          <a:xfrm>
            <a:off x="3028950" y="6356351"/>
            <a:ext cx="3086100" cy="365125"/>
          </a:xfrm>
          <a:prstGeom prst="rect">
            <a:avLst/>
          </a:prstGeom>
        </p:spPr>
        <p:txBody>
          <a:bodyPr/>
          <a:lstStyle>
            <a:lvl1pPr>
              <a:defRPr/>
            </a:lvl1pPr>
          </a:lstStyle>
          <a:p>
            <a:endParaRPr lang="it-IT"/>
          </a:p>
        </p:txBody>
      </p:sp>
      <p:sp>
        <p:nvSpPr>
          <p:cNvPr id="6" name="Segnaposto numero diapositiva 5"/>
          <p:cNvSpPr>
            <a:spLocks noGrp="1"/>
          </p:cNvSpPr>
          <p:nvPr>
            <p:ph type="sldNum" sz="quarter" idx="12"/>
          </p:nvPr>
        </p:nvSpPr>
        <p:spPr>
          <a:xfrm>
            <a:off x="6457950" y="6356351"/>
            <a:ext cx="2057400" cy="365125"/>
          </a:xfrm>
          <a:prstGeom prst="rect">
            <a:avLst/>
          </a:prstGeom>
        </p:spPr>
        <p:txBody>
          <a:bodyPr/>
          <a:lstStyle>
            <a:lvl1pPr>
              <a:defRPr/>
            </a:lvl1pPr>
          </a:lstStyle>
          <a:p>
            <a:fld id="{E7A41E1B-4F70-4964-A407-84C68BE8251C}"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a:xfrm>
            <a:off x="628650" y="6356351"/>
            <a:ext cx="2057400" cy="365125"/>
          </a:xfrm>
          <a:prstGeom prst="rect">
            <a:avLst/>
          </a:prstGeom>
        </p:spPr>
        <p:txBody>
          <a:bodyPr/>
          <a:lstStyle>
            <a:lvl1pPr>
              <a:defRPr/>
            </a:lvl1pPr>
          </a:lstStyle>
          <a:p>
            <a:fld id="{7F49D355-16BD-4E45-BD9A-5EA878CF7CBD}" type="datetimeFigureOut">
              <a:rPr lang="it-IT" smtClean="0"/>
              <a:pPr/>
              <a:t>09/07/2018</a:t>
            </a:fld>
            <a:endParaRPr lang="it-IT"/>
          </a:p>
        </p:txBody>
      </p:sp>
      <p:sp>
        <p:nvSpPr>
          <p:cNvPr id="5" name="Segnaposto piè di pagina 4"/>
          <p:cNvSpPr>
            <a:spLocks noGrp="1"/>
          </p:cNvSpPr>
          <p:nvPr>
            <p:ph type="ftr" sz="quarter" idx="11"/>
          </p:nvPr>
        </p:nvSpPr>
        <p:spPr>
          <a:xfrm>
            <a:off x="3028950" y="6356351"/>
            <a:ext cx="3086100" cy="365125"/>
          </a:xfrm>
          <a:prstGeom prst="rect">
            <a:avLst/>
          </a:prstGeom>
        </p:spPr>
        <p:txBody>
          <a:bodyPr/>
          <a:lstStyle>
            <a:lvl1pPr>
              <a:defRPr/>
            </a:lvl1pPr>
          </a:lstStyle>
          <a:p>
            <a:endParaRPr lang="it-IT"/>
          </a:p>
        </p:txBody>
      </p:sp>
      <p:sp>
        <p:nvSpPr>
          <p:cNvPr id="6" name="Segnaposto numero diapositiva 5"/>
          <p:cNvSpPr>
            <a:spLocks noGrp="1"/>
          </p:cNvSpPr>
          <p:nvPr>
            <p:ph type="sldNum" sz="quarter" idx="12"/>
          </p:nvPr>
        </p:nvSpPr>
        <p:spPr>
          <a:xfrm>
            <a:off x="6457950" y="6356351"/>
            <a:ext cx="2057400" cy="365125"/>
          </a:xfrm>
          <a:prstGeom prst="rect">
            <a:avLst/>
          </a:prstGeom>
        </p:spPr>
        <p:txBody>
          <a:bodyPr/>
          <a:lstStyle>
            <a:lvl1pPr>
              <a:defRPr/>
            </a:lvl1pPr>
          </a:lstStyle>
          <a:p>
            <a:fld id="{E7A41E1B-4F70-4964-A407-84C68BE8251C}"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543675" y="801666"/>
            <a:ext cx="1971675" cy="5375297"/>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628650" y="1052186"/>
            <a:ext cx="5800725" cy="5124777"/>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a:xfrm>
            <a:off x="628650" y="6356351"/>
            <a:ext cx="2057400" cy="365125"/>
          </a:xfrm>
          <a:prstGeom prst="rect">
            <a:avLst/>
          </a:prstGeom>
        </p:spPr>
        <p:txBody>
          <a:bodyPr/>
          <a:lstStyle>
            <a:lvl1pPr>
              <a:defRPr/>
            </a:lvl1pPr>
          </a:lstStyle>
          <a:p>
            <a:fld id="{7F49D355-16BD-4E45-BD9A-5EA878CF7CBD}" type="datetimeFigureOut">
              <a:rPr lang="it-IT" smtClean="0"/>
              <a:pPr/>
              <a:t>09/07/2018</a:t>
            </a:fld>
            <a:endParaRPr lang="it-IT"/>
          </a:p>
        </p:txBody>
      </p:sp>
      <p:sp>
        <p:nvSpPr>
          <p:cNvPr id="5" name="Segnaposto piè di pagina 4"/>
          <p:cNvSpPr>
            <a:spLocks noGrp="1"/>
          </p:cNvSpPr>
          <p:nvPr>
            <p:ph type="ftr" sz="quarter" idx="11"/>
          </p:nvPr>
        </p:nvSpPr>
        <p:spPr>
          <a:xfrm>
            <a:off x="3028950" y="6356351"/>
            <a:ext cx="3086100" cy="365125"/>
          </a:xfrm>
          <a:prstGeom prst="rect">
            <a:avLst/>
          </a:prstGeom>
        </p:spPr>
        <p:txBody>
          <a:bodyPr/>
          <a:lstStyle>
            <a:lvl1pPr>
              <a:defRPr/>
            </a:lvl1pPr>
          </a:lstStyle>
          <a:p>
            <a:endParaRPr lang="it-IT"/>
          </a:p>
        </p:txBody>
      </p:sp>
      <p:sp>
        <p:nvSpPr>
          <p:cNvPr id="6" name="Segnaposto numero diapositiva 5"/>
          <p:cNvSpPr>
            <a:spLocks noGrp="1"/>
          </p:cNvSpPr>
          <p:nvPr>
            <p:ph type="sldNum" sz="quarter" idx="12"/>
          </p:nvPr>
        </p:nvSpPr>
        <p:spPr>
          <a:xfrm>
            <a:off x="6457950" y="6356351"/>
            <a:ext cx="2057400" cy="365125"/>
          </a:xfrm>
          <a:prstGeom prst="rect">
            <a:avLst/>
          </a:prstGeom>
        </p:spPr>
        <p:txBody>
          <a:bodyPr/>
          <a:lstStyle>
            <a:lvl1pPr>
              <a:defRPr/>
            </a:lvl1pPr>
          </a:lstStyle>
          <a:p>
            <a:fld id="{E7A41E1B-4F70-4964-A407-84C68BE8251C}" type="slidenum">
              <a:rPr lang="it-IT" smtClean="0"/>
              <a:pPr/>
              <a:t>‹N›</a:t>
            </a:fld>
            <a:endParaRPr lang="it-I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Slide vuota">
    <p:spTree>
      <p:nvGrpSpPr>
        <p:cNvPr id="1" name=""/>
        <p:cNvGrpSpPr/>
        <p:nvPr/>
      </p:nvGrpSpPr>
      <p:grpSpPr>
        <a:xfrm>
          <a:off x="0" y="0"/>
          <a:ext cx="0" cy="0"/>
          <a:chOff x="0" y="0"/>
          <a:chExt cx="0" cy="0"/>
        </a:xfrm>
      </p:grpSpPr>
      <p:sp>
        <p:nvSpPr>
          <p:cNvPr id="3" name="Segnaposto numero diapositiva 2"/>
          <p:cNvSpPr>
            <a:spLocks noGrp="1"/>
          </p:cNvSpPr>
          <p:nvPr>
            <p:ph type="sldNum" sz="quarter" idx="10"/>
          </p:nvPr>
        </p:nvSpPr>
        <p:spPr>
          <a:xfrm>
            <a:off x="7771184" y="6309320"/>
            <a:ext cx="2057400" cy="365125"/>
          </a:xfrm>
          <a:prstGeom prst="rect">
            <a:avLst/>
          </a:prstGeom>
        </p:spPr>
        <p:txBody>
          <a:bodyPr/>
          <a:lstStyle/>
          <a:p>
            <a:fld id="{A6951730-35D9-4957-A0A8-0139D25E799A}" type="slidenum">
              <a:rPr lang="it-IT" smtClean="0"/>
              <a:pPr/>
              <a:t>‹N›</a:t>
            </a:fld>
            <a:endParaRPr lang="it-IT" dirty="0"/>
          </a:p>
        </p:txBody>
      </p:sp>
    </p:spTree>
    <p:extLst>
      <p:ext uri="{BB962C8B-B14F-4D97-AF65-F5344CB8AC3E}">
        <p14:creationId xmlns:p14="http://schemas.microsoft.com/office/powerpoint/2010/main" val="984208863"/>
      </p:ext>
    </p:extLst>
  </p:cSld>
  <p:clrMapOvr>
    <a:masterClrMapping/>
  </p:clrMapOvr>
  <p:transition>
    <p:zo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143000" y="1122363"/>
            <a:ext cx="6858000" cy="2387600"/>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lvl1pPr>
              <a:defRPr/>
            </a:lvl1pPr>
          </a:lstStyle>
          <a:p>
            <a:pPr>
              <a:defRPr/>
            </a:pPr>
            <a:fld id="{6C00B58F-E9E4-4DCA-9E18-6E4D1AF0E004}" type="datetimeFigureOut">
              <a:rPr lang="it-IT">
                <a:solidFill>
                  <a:prstClr val="black">
                    <a:tint val="75000"/>
                  </a:prstClr>
                </a:solidFill>
              </a:rPr>
              <a:pPr>
                <a:defRPr/>
              </a:pPr>
              <a:t>09/07/2018</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lvl1pPr>
              <a:defRPr/>
            </a:lvl1pPr>
          </a:lstStyle>
          <a:p>
            <a:pPr>
              <a:defRPr/>
            </a:pPr>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lvl1pPr>
              <a:defRPr/>
            </a:lvl1pPr>
          </a:lstStyle>
          <a:p>
            <a:fld id="{A1DA4E34-CABE-4280-B40F-89AE4F8A4D0F}" type="slidenum">
              <a:rPr lang="it-IT"/>
              <a:pPr/>
              <a:t>‹N›</a:t>
            </a:fld>
            <a:endParaRPr lang="it-IT"/>
          </a:p>
        </p:txBody>
      </p:sp>
    </p:spTree>
    <p:extLst>
      <p:ext uri="{BB962C8B-B14F-4D97-AF65-F5344CB8AC3E}">
        <p14:creationId xmlns:p14="http://schemas.microsoft.com/office/powerpoint/2010/main" val="29192808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pPr>
              <a:defRPr/>
            </a:pPr>
            <a:fld id="{79CE188E-5231-4D9B-BF86-DEFBC5EFB75B}" type="datetimeFigureOut">
              <a:rPr lang="it-IT">
                <a:solidFill>
                  <a:prstClr val="black">
                    <a:tint val="75000"/>
                  </a:prstClr>
                </a:solidFill>
              </a:rPr>
              <a:pPr>
                <a:defRPr/>
              </a:pPr>
              <a:t>09/07/2018</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lvl1pPr>
              <a:defRPr/>
            </a:lvl1pPr>
          </a:lstStyle>
          <a:p>
            <a:pPr>
              <a:defRPr/>
            </a:pPr>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lvl1pPr>
              <a:defRPr/>
            </a:lvl1pPr>
          </a:lstStyle>
          <a:p>
            <a:fld id="{5B79D201-36D6-4614-8F92-0BE712BC1E58}" type="slidenum">
              <a:rPr lang="it-IT"/>
              <a:pPr/>
              <a:t>‹N›</a:t>
            </a:fld>
            <a:endParaRPr lang="it-IT"/>
          </a:p>
        </p:txBody>
      </p:sp>
    </p:spTree>
    <p:extLst>
      <p:ext uri="{BB962C8B-B14F-4D97-AF65-F5344CB8AC3E}">
        <p14:creationId xmlns:p14="http://schemas.microsoft.com/office/powerpoint/2010/main" val="24435240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623888" y="1709739"/>
            <a:ext cx="78867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lvl1pPr>
              <a:defRPr/>
            </a:lvl1pPr>
          </a:lstStyle>
          <a:p>
            <a:pPr>
              <a:defRPr/>
            </a:pPr>
            <a:fld id="{6B8FB853-FDE4-48D9-97D4-300B7E1914AE}" type="datetimeFigureOut">
              <a:rPr lang="it-IT">
                <a:solidFill>
                  <a:prstClr val="black">
                    <a:tint val="75000"/>
                  </a:prstClr>
                </a:solidFill>
              </a:rPr>
              <a:pPr>
                <a:defRPr/>
              </a:pPr>
              <a:t>09/07/2018</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lvl1pPr>
              <a:defRPr/>
            </a:lvl1pPr>
          </a:lstStyle>
          <a:p>
            <a:pPr>
              <a:defRPr/>
            </a:pPr>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lvl1pPr>
              <a:defRPr/>
            </a:lvl1pPr>
          </a:lstStyle>
          <a:p>
            <a:fld id="{438CBA00-E806-4827-A98B-59BC29C2532C}" type="slidenum">
              <a:rPr lang="it-IT"/>
              <a:pPr/>
              <a:t>‹N›</a:t>
            </a:fld>
            <a:endParaRPr lang="it-IT"/>
          </a:p>
        </p:txBody>
      </p:sp>
    </p:spTree>
    <p:extLst>
      <p:ext uri="{BB962C8B-B14F-4D97-AF65-F5344CB8AC3E}">
        <p14:creationId xmlns:p14="http://schemas.microsoft.com/office/powerpoint/2010/main" val="25416238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628650" y="1825625"/>
            <a:ext cx="38862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29150" y="1825625"/>
            <a:ext cx="38862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3"/>
          <p:cNvSpPr>
            <a:spLocks noGrp="1"/>
          </p:cNvSpPr>
          <p:nvPr>
            <p:ph type="dt" sz="half" idx="10"/>
          </p:nvPr>
        </p:nvSpPr>
        <p:spPr/>
        <p:txBody>
          <a:bodyPr/>
          <a:lstStyle>
            <a:lvl1pPr>
              <a:defRPr/>
            </a:lvl1pPr>
          </a:lstStyle>
          <a:p>
            <a:pPr>
              <a:defRPr/>
            </a:pPr>
            <a:fld id="{CB8E3A86-1A72-4C01-B8AA-BC1C0D12D40E}" type="datetimeFigureOut">
              <a:rPr lang="it-IT">
                <a:solidFill>
                  <a:prstClr val="black">
                    <a:tint val="75000"/>
                  </a:prstClr>
                </a:solidFill>
              </a:rPr>
              <a:pPr>
                <a:defRPr/>
              </a:pPr>
              <a:t>09/07/2018</a:t>
            </a:fld>
            <a:endParaRPr lang="it-IT">
              <a:solidFill>
                <a:prstClr val="black">
                  <a:tint val="75000"/>
                </a:prstClr>
              </a:solidFill>
            </a:endParaRPr>
          </a:p>
        </p:txBody>
      </p:sp>
      <p:sp>
        <p:nvSpPr>
          <p:cNvPr id="6" name="Segnaposto piè di pagina 4"/>
          <p:cNvSpPr>
            <a:spLocks noGrp="1"/>
          </p:cNvSpPr>
          <p:nvPr>
            <p:ph type="ftr" sz="quarter" idx="11"/>
          </p:nvPr>
        </p:nvSpPr>
        <p:spPr/>
        <p:txBody>
          <a:bodyPr/>
          <a:lstStyle>
            <a:lvl1pPr>
              <a:defRPr/>
            </a:lvl1pPr>
          </a:lstStyle>
          <a:p>
            <a:pPr>
              <a:defRPr/>
            </a:pPr>
            <a:endParaRPr lang="it-IT">
              <a:solidFill>
                <a:prstClr val="black">
                  <a:tint val="75000"/>
                </a:prstClr>
              </a:solidFill>
            </a:endParaRPr>
          </a:p>
        </p:txBody>
      </p:sp>
      <p:sp>
        <p:nvSpPr>
          <p:cNvPr id="7" name="Segnaposto numero diapositiva 5"/>
          <p:cNvSpPr>
            <a:spLocks noGrp="1"/>
          </p:cNvSpPr>
          <p:nvPr>
            <p:ph type="sldNum" sz="quarter" idx="12"/>
          </p:nvPr>
        </p:nvSpPr>
        <p:spPr/>
        <p:txBody>
          <a:bodyPr/>
          <a:lstStyle>
            <a:lvl1pPr>
              <a:defRPr/>
            </a:lvl1pPr>
          </a:lstStyle>
          <a:p>
            <a:fld id="{9EDC70CA-D03A-455A-A65E-BBB40C14F5D7}" type="slidenum">
              <a:rPr lang="it-IT"/>
              <a:pPr/>
              <a:t>‹N›</a:t>
            </a:fld>
            <a:endParaRPr lang="it-IT"/>
          </a:p>
        </p:txBody>
      </p:sp>
    </p:spTree>
    <p:extLst>
      <p:ext uri="{BB962C8B-B14F-4D97-AF65-F5344CB8AC3E}">
        <p14:creationId xmlns:p14="http://schemas.microsoft.com/office/powerpoint/2010/main" val="16097589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629841" y="903745"/>
            <a:ext cx="7886700" cy="1325563"/>
          </a:xfrm>
        </p:spPr>
        <p:txBody>
          <a:bodyPr/>
          <a:lstStyle/>
          <a:p>
            <a:r>
              <a:rPr lang="it-IT" dirty="0"/>
              <a:t>Fare clic per modificare lo stile del titolo</a:t>
            </a:r>
          </a:p>
        </p:txBody>
      </p:sp>
      <p:sp>
        <p:nvSpPr>
          <p:cNvPr id="3" name="Segnaposto testo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629842" y="2505075"/>
            <a:ext cx="3868340"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29150" y="2505075"/>
            <a:ext cx="3887391"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3"/>
          <p:cNvSpPr>
            <a:spLocks noGrp="1"/>
          </p:cNvSpPr>
          <p:nvPr>
            <p:ph type="dt" sz="half" idx="10"/>
          </p:nvPr>
        </p:nvSpPr>
        <p:spPr/>
        <p:txBody>
          <a:bodyPr/>
          <a:lstStyle>
            <a:lvl1pPr>
              <a:defRPr/>
            </a:lvl1pPr>
          </a:lstStyle>
          <a:p>
            <a:pPr>
              <a:defRPr/>
            </a:pPr>
            <a:fld id="{823B212A-06F7-4A44-BEDA-76019B8BD948}" type="datetimeFigureOut">
              <a:rPr lang="it-IT">
                <a:solidFill>
                  <a:prstClr val="black">
                    <a:tint val="75000"/>
                  </a:prstClr>
                </a:solidFill>
              </a:rPr>
              <a:pPr>
                <a:defRPr/>
              </a:pPr>
              <a:t>09/07/2018</a:t>
            </a:fld>
            <a:endParaRPr lang="it-IT">
              <a:solidFill>
                <a:prstClr val="black">
                  <a:tint val="75000"/>
                </a:prstClr>
              </a:solidFill>
            </a:endParaRPr>
          </a:p>
        </p:txBody>
      </p:sp>
      <p:sp>
        <p:nvSpPr>
          <p:cNvPr id="8" name="Segnaposto piè di pagina 4"/>
          <p:cNvSpPr>
            <a:spLocks noGrp="1"/>
          </p:cNvSpPr>
          <p:nvPr>
            <p:ph type="ftr" sz="quarter" idx="11"/>
          </p:nvPr>
        </p:nvSpPr>
        <p:spPr/>
        <p:txBody>
          <a:bodyPr/>
          <a:lstStyle>
            <a:lvl1pPr>
              <a:defRPr/>
            </a:lvl1pPr>
          </a:lstStyle>
          <a:p>
            <a:pPr>
              <a:defRPr/>
            </a:pPr>
            <a:endParaRPr lang="it-IT">
              <a:solidFill>
                <a:prstClr val="black">
                  <a:tint val="75000"/>
                </a:prstClr>
              </a:solidFill>
            </a:endParaRPr>
          </a:p>
        </p:txBody>
      </p:sp>
      <p:sp>
        <p:nvSpPr>
          <p:cNvPr id="9" name="Segnaposto numero diapositiva 5"/>
          <p:cNvSpPr>
            <a:spLocks noGrp="1"/>
          </p:cNvSpPr>
          <p:nvPr>
            <p:ph type="sldNum" sz="quarter" idx="12"/>
          </p:nvPr>
        </p:nvSpPr>
        <p:spPr/>
        <p:txBody>
          <a:bodyPr/>
          <a:lstStyle>
            <a:lvl1pPr>
              <a:defRPr/>
            </a:lvl1pPr>
          </a:lstStyle>
          <a:p>
            <a:fld id="{FF741F78-DF6C-437B-9030-1A72340ECC5E}" type="slidenum">
              <a:rPr lang="it-IT"/>
              <a:pPr/>
              <a:t>‹N›</a:t>
            </a:fld>
            <a:endParaRPr lang="it-IT"/>
          </a:p>
        </p:txBody>
      </p:sp>
    </p:spTree>
    <p:extLst>
      <p:ext uri="{BB962C8B-B14F-4D97-AF65-F5344CB8AC3E}">
        <p14:creationId xmlns:p14="http://schemas.microsoft.com/office/powerpoint/2010/main" val="20376006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3"/>
          <p:cNvSpPr>
            <a:spLocks noGrp="1"/>
          </p:cNvSpPr>
          <p:nvPr>
            <p:ph type="dt" sz="half" idx="10"/>
          </p:nvPr>
        </p:nvSpPr>
        <p:spPr/>
        <p:txBody>
          <a:bodyPr/>
          <a:lstStyle>
            <a:lvl1pPr>
              <a:defRPr/>
            </a:lvl1pPr>
          </a:lstStyle>
          <a:p>
            <a:pPr>
              <a:defRPr/>
            </a:pPr>
            <a:fld id="{C48063CD-A3EF-400E-86E6-032A701A69CA}" type="datetimeFigureOut">
              <a:rPr lang="it-IT">
                <a:solidFill>
                  <a:prstClr val="black">
                    <a:tint val="75000"/>
                  </a:prstClr>
                </a:solidFill>
              </a:rPr>
              <a:pPr>
                <a:defRPr/>
              </a:pPr>
              <a:t>09/07/2018</a:t>
            </a:fld>
            <a:endParaRPr lang="it-IT">
              <a:solidFill>
                <a:prstClr val="black">
                  <a:tint val="75000"/>
                </a:prstClr>
              </a:solidFill>
            </a:endParaRPr>
          </a:p>
        </p:txBody>
      </p:sp>
      <p:sp>
        <p:nvSpPr>
          <p:cNvPr id="4" name="Segnaposto piè di pagina 4"/>
          <p:cNvSpPr>
            <a:spLocks noGrp="1"/>
          </p:cNvSpPr>
          <p:nvPr>
            <p:ph type="ftr" sz="quarter" idx="11"/>
          </p:nvPr>
        </p:nvSpPr>
        <p:spPr/>
        <p:txBody>
          <a:bodyPr/>
          <a:lstStyle>
            <a:lvl1pPr>
              <a:defRPr/>
            </a:lvl1pPr>
          </a:lstStyle>
          <a:p>
            <a:pPr>
              <a:defRPr/>
            </a:pPr>
            <a:endParaRPr lang="it-IT">
              <a:solidFill>
                <a:prstClr val="black">
                  <a:tint val="75000"/>
                </a:prstClr>
              </a:solidFill>
            </a:endParaRPr>
          </a:p>
        </p:txBody>
      </p:sp>
      <p:sp>
        <p:nvSpPr>
          <p:cNvPr id="5" name="Segnaposto numero diapositiva 5"/>
          <p:cNvSpPr>
            <a:spLocks noGrp="1"/>
          </p:cNvSpPr>
          <p:nvPr>
            <p:ph type="sldNum" sz="quarter" idx="12"/>
          </p:nvPr>
        </p:nvSpPr>
        <p:spPr/>
        <p:txBody>
          <a:bodyPr/>
          <a:lstStyle>
            <a:lvl1pPr>
              <a:defRPr/>
            </a:lvl1pPr>
          </a:lstStyle>
          <a:p>
            <a:fld id="{B331C2DD-6C19-4DC0-A715-F4B15DCF366F}" type="slidenum">
              <a:rPr lang="it-IT"/>
              <a:pPr/>
              <a:t>‹N›</a:t>
            </a:fld>
            <a:endParaRPr lang="it-IT"/>
          </a:p>
        </p:txBody>
      </p:sp>
    </p:spTree>
    <p:extLst>
      <p:ext uri="{BB962C8B-B14F-4D97-AF65-F5344CB8AC3E}">
        <p14:creationId xmlns:p14="http://schemas.microsoft.com/office/powerpoint/2010/main" val="41741103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3" name="Segnaposto piè di pagina 4"/>
          <p:cNvSpPr>
            <a:spLocks noGrp="1"/>
          </p:cNvSpPr>
          <p:nvPr>
            <p:ph type="ftr" sz="quarter" idx="11"/>
          </p:nvPr>
        </p:nvSpPr>
        <p:spPr/>
        <p:txBody>
          <a:bodyPr/>
          <a:lstStyle>
            <a:lvl1pPr>
              <a:defRPr/>
            </a:lvl1pPr>
          </a:lstStyle>
          <a:p>
            <a:pPr>
              <a:defRPr/>
            </a:pPr>
            <a:endParaRPr lang="it-IT">
              <a:solidFill>
                <a:prstClr val="black">
                  <a:tint val="75000"/>
                </a:prstClr>
              </a:solidFill>
            </a:endParaRPr>
          </a:p>
        </p:txBody>
      </p:sp>
      <p:sp>
        <p:nvSpPr>
          <p:cNvPr id="4" name="Segnaposto numero diapositiva 5"/>
          <p:cNvSpPr>
            <a:spLocks noGrp="1"/>
          </p:cNvSpPr>
          <p:nvPr>
            <p:ph type="sldNum" sz="quarter" idx="12"/>
          </p:nvPr>
        </p:nvSpPr>
        <p:spPr/>
        <p:txBody>
          <a:bodyPr/>
          <a:lstStyle>
            <a:lvl1pPr>
              <a:defRPr/>
            </a:lvl1pPr>
          </a:lstStyle>
          <a:p>
            <a:fld id="{26D903EF-21E7-42B6-9193-1693D97FD0E7}" type="slidenum">
              <a:rPr lang="it-IT"/>
              <a:pPr/>
              <a:t>‹N›</a:t>
            </a:fld>
            <a:endParaRPr lang="it-IT"/>
          </a:p>
        </p:txBody>
      </p:sp>
    </p:spTree>
    <p:extLst>
      <p:ext uri="{BB962C8B-B14F-4D97-AF65-F5344CB8AC3E}">
        <p14:creationId xmlns:p14="http://schemas.microsoft.com/office/powerpoint/2010/main" val="2020675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a:xfrm>
            <a:off x="628650" y="6356351"/>
            <a:ext cx="2057400" cy="365125"/>
          </a:xfrm>
          <a:prstGeom prst="rect">
            <a:avLst/>
          </a:prstGeom>
        </p:spPr>
        <p:txBody>
          <a:bodyPr/>
          <a:lstStyle>
            <a:lvl1pPr>
              <a:defRPr/>
            </a:lvl1pPr>
          </a:lstStyle>
          <a:p>
            <a:fld id="{7F49D355-16BD-4E45-BD9A-5EA878CF7CBD}" type="datetimeFigureOut">
              <a:rPr lang="it-IT" smtClean="0"/>
              <a:pPr/>
              <a:t>09/07/2018</a:t>
            </a:fld>
            <a:endParaRPr lang="it-IT"/>
          </a:p>
        </p:txBody>
      </p:sp>
      <p:sp>
        <p:nvSpPr>
          <p:cNvPr id="5" name="Segnaposto piè di pagina 4"/>
          <p:cNvSpPr>
            <a:spLocks noGrp="1"/>
          </p:cNvSpPr>
          <p:nvPr>
            <p:ph type="ftr" sz="quarter" idx="11"/>
          </p:nvPr>
        </p:nvSpPr>
        <p:spPr>
          <a:xfrm>
            <a:off x="5292080" y="5517232"/>
            <a:ext cx="3086100" cy="365125"/>
          </a:xfrm>
          <a:prstGeom prst="rect">
            <a:avLst/>
          </a:prstGeom>
        </p:spPr>
        <p:txBody>
          <a:bodyPr/>
          <a:lstStyle>
            <a:lvl1pPr>
              <a:defRPr/>
            </a:lvl1pPr>
          </a:lstStyle>
          <a:p>
            <a:endParaRPr lang="it-IT"/>
          </a:p>
        </p:txBody>
      </p:sp>
      <p:sp>
        <p:nvSpPr>
          <p:cNvPr id="6" name="Segnaposto numero diapositiva 5"/>
          <p:cNvSpPr>
            <a:spLocks noGrp="1"/>
          </p:cNvSpPr>
          <p:nvPr>
            <p:ph type="sldNum" sz="quarter" idx="12"/>
          </p:nvPr>
        </p:nvSpPr>
        <p:spPr>
          <a:xfrm>
            <a:off x="6457950" y="6356351"/>
            <a:ext cx="2057400" cy="365125"/>
          </a:xfrm>
          <a:prstGeom prst="rect">
            <a:avLst/>
          </a:prstGeom>
        </p:spPr>
        <p:txBody>
          <a:bodyPr/>
          <a:lstStyle>
            <a:lvl1pPr>
              <a:defRPr/>
            </a:lvl1pPr>
          </a:lstStyle>
          <a:p>
            <a:fld id="{E7A41E1B-4F70-4964-A407-84C68BE8251C}" type="slidenum">
              <a:rPr lang="it-IT" smtClean="0"/>
              <a:pPr/>
              <a:t>‹N›</a:t>
            </a:fld>
            <a:endParaRPr lang="it-IT"/>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29841" y="457200"/>
            <a:ext cx="2949178"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29BDAFC2-1E36-41F9-B4F9-B805A41DEC26}" type="datetimeFigureOut">
              <a:rPr lang="it-IT">
                <a:solidFill>
                  <a:prstClr val="black">
                    <a:tint val="75000"/>
                  </a:prstClr>
                </a:solidFill>
              </a:rPr>
              <a:pPr>
                <a:defRPr/>
              </a:pPr>
              <a:t>09/07/2018</a:t>
            </a:fld>
            <a:endParaRPr lang="it-IT">
              <a:solidFill>
                <a:prstClr val="black">
                  <a:tint val="75000"/>
                </a:prstClr>
              </a:solidFill>
            </a:endParaRPr>
          </a:p>
        </p:txBody>
      </p:sp>
      <p:sp>
        <p:nvSpPr>
          <p:cNvPr id="6" name="Segnaposto piè di pagina 4"/>
          <p:cNvSpPr>
            <a:spLocks noGrp="1"/>
          </p:cNvSpPr>
          <p:nvPr>
            <p:ph type="ftr" sz="quarter" idx="11"/>
          </p:nvPr>
        </p:nvSpPr>
        <p:spPr/>
        <p:txBody>
          <a:bodyPr/>
          <a:lstStyle>
            <a:lvl1pPr>
              <a:defRPr/>
            </a:lvl1pPr>
          </a:lstStyle>
          <a:p>
            <a:pPr>
              <a:defRPr/>
            </a:pPr>
            <a:endParaRPr lang="it-IT">
              <a:solidFill>
                <a:prstClr val="black">
                  <a:tint val="75000"/>
                </a:prstClr>
              </a:solidFill>
            </a:endParaRPr>
          </a:p>
        </p:txBody>
      </p:sp>
      <p:sp>
        <p:nvSpPr>
          <p:cNvPr id="7" name="Segnaposto numero diapositiva 5"/>
          <p:cNvSpPr>
            <a:spLocks noGrp="1"/>
          </p:cNvSpPr>
          <p:nvPr>
            <p:ph type="sldNum" sz="quarter" idx="12"/>
          </p:nvPr>
        </p:nvSpPr>
        <p:spPr/>
        <p:txBody>
          <a:bodyPr/>
          <a:lstStyle>
            <a:lvl1pPr>
              <a:defRPr/>
            </a:lvl1pPr>
          </a:lstStyle>
          <a:p>
            <a:fld id="{96E1DAFF-0554-45D6-95A5-2DE08BBEED60}" type="slidenum">
              <a:rPr lang="it-IT"/>
              <a:pPr/>
              <a:t>‹N›</a:t>
            </a:fld>
            <a:endParaRPr lang="it-IT"/>
          </a:p>
        </p:txBody>
      </p:sp>
    </p:spTree>
    <p:extLst>
      <p:ext uri="{BB962C8B-B14F-4D97-AF65-F5344CB8AC3E}">
        <p14:creationId xmlns:p14="http://schemas.microsoft.com/office/powerpoint/2010/main" val="36858243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29841" y="457200"/>
            <a:ext cx="2949178"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3887391" y="987426"/>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D8AA5920-81C4-4077-960C-1C745106193D}" type="datetimeFigureOut">
              <a:rPr lang="it-IT">
                <a:solidFill>
                  <a:prstClr val="black">
                    <a:tint val="75000"/>
                  </a:prstClr>
                </a:solidFill>
              </a:rPr>
              <a:pPr>
                <a:defRPr/>
              </a:pPr>
              <a:t>09/07/2018</a:t>
            </a:fld>
            <a:endParaRPr lang="it-IT">
              <a:solidFill>
                <a:prstClr val="black">
                  <a:tint val="75000"/>
                </a:prstClr>
              </a:solidFill>
            </a:endParaRPr>
          </a:p>
        </p:txBody>
      </p:sp>
      <p:sp>
        <p:nvSpPr>
          <p:cNvPr id="6" name="Segnaposto piè di pagina 4"/>
          <p:cNvSpPr>
            <a:spLocks noGrp="1"/>
          </p:cNvSpPr>
          <p:nvPr>
            <p:ph type="ftr" sz="quarter" idx="11"/>
          </p:nvPr>
        </p:nvSpPr>
        <p:spPr/>
        <p:txBody>
          <a:bodyPr/>
          <a:lstStyle>
            <a:lvl1pPr>
              <a:defRPr/>
            </a:lvl1pPr>
          </a:lstStyle>
          <a:p>
            <a:pPr>
              <a:defRPr/>
            </a:pPr>
            <a:endParaRPr lang="it-IT">
              <a:solidFill>
                <a:prstClr val="black">
                  <a:tint val="75000"/>
                </a:prstClr>
              </a:solidFill>
            </a:endParaRPr>
          </a:p>
        </p:txBody>
      </p:sp>
      <p:sp>
        <p:nvSpPr>
          <p:cNvPr id="7" name="Segnaposto numero diapositiva 5"/>
          <p:cNvSpPr>
            <a:spLocks noGrp="1"/>
          </p:cNvSpPr>
          <p:nvPr>
            <p:ph type="sldNum" sz="quarter" idx="12"/>
          </p:nvPr>
        </p:nvSpPr>
        <p:spPr/>
        <p:txBody>
          <a:bodyPr/>
          <a:lstStyle>
            <a:lvl1pPr>
              <a:defRPr/>
            </a:lvl1pPr>
          </a:lstStyle>
          <a:p>
            <a:fld id="{E0073F4D-05CE-4141-A8E2-3457D0F846D4}" type="slidenum">
              <a:rPr lang="it-IT"/>
              <a:pPr/>
              <a:t>‹N›</a:t>
            </a:fld>
            <a:endParaRPr lang="it-IT"/>
          </a:p>
        </p:txBody>
      </p:sp>
    </p:spTree>
    <p:extLst>
      <p:ext uri="{BB962C8B-B14F-4D97-AF65-F5344CB8AC3E}">
        <p14:creationId xmlns:p14="http://schemas.microsoft.com/office/powerpoint/2010/main" val="271185399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pPr>
              <a:defRPr/>
            </a:pPr>
            <a:fld id="{DD00FC79-31EF-4A60-9D63-B0194B9E8580}" type="datetimeFigureOut">
              <a:rPr lang="it-IT">
                <a:solidFill>
                  <a:prstClr val="black">
                    <a:tint val="75000"/>
                  </a:prstClr>
                </a:solidFill>
              </a:rPr>
              <a:pPr>
                <a:defRPr/>
              </a:pPr>
              <a:t>09/07/2018</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lvl1pPr>
              <a:defRPr/>
            </a:lvl1pPr>
          </a:lstStyle>
          <a:p>
            <a:pPr>
              <a:defRPr/>
            </a:pPr>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lvl1pPr>
              <a:defRPr/>
            </a:lvl1pPr>
          </a:lstStyle>
          <a:p>
            <a:fld id="{61E7F354-27BC-4B5D-88D3-A05467B12796}" type="slidenum">
              <a:rPr lang="it-IT"/>
              <a:pPr/>
              <a:t>‹N›</a:t>
            </a:fld>
            <a:endParaRPr lang="it-IT"/>
          </a:p>
        </p:txBody>
      </p:sp>
    </p:spTree>
    <p:extLst>
      <p:ext uri="{BB962C8B-B14F-4D97-AF65-F5344CB8AC3E}">
        <p14:creationId xmlns:p14="http://schemas.microsoft.com/office/powerpoint/2010/main" val="353183993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543675" y="801666"/>
            <a:ext cx="1971675" cy="5375297"/>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628650" y="1052186"/>
            <a:ext cx="5800725" cy="5124777"/>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pPr>
              <a:defRPr/>
            </a:pPr>
            <a:fld id="{DC6F41C1-AD49-422A-BDAB-62B5342D310A}" type="datetimeFigureOut">
              <a:rPr lang="it-IT">
                <a:solidFill>
                  <a:prstClr val="black">
                    <a:tint val="75000"/>
                  </a:prstClr>
                </a:solidFill>
              </a:rPr>
              <a:pPr>
                <a:defRPr/>
              </a:pPr>
              <a:t>09/07/2018</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lvl1pPr>
              <a:defRPr/>
            </a:lvl1pPr>
          </a:lstStyle>
          <a:p>
            <a:pPr>
              <a:defRPr/>
            </a:pPr>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lvl1pPr>
              <a:defRPr/>
            </a:lvl1pPr>
          </a:lstStyle>
          <a:p>
            <a:fld id="{C35E4FE5-E17F-4777-9212-61399A113C47}" type="slidenum">
              <a:rPr lang="it-IT"/>
              <a:pPr/>
              <a:t>‹N›</a:t>
            </a:fld>
            <a:endParaRPr lang="it-IT"/>
          </a:p>
        </p:txBody>
      </p:sp>
    </p:spTree>
    <p:extLst>
      <p:ext uri="{BB962C8B-B14F-4D97-AF65-F5344CB8AC3E}">
        <p14:creationId xmlns:p14="http://schemas.microsoft.com/office/powerpoint/2010/main" val="3188364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623888" y="1709739"/>
            <a:ext cx="78867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a:xfrm>
            <a:off x="628650" y="6356351"/>
            <a:ext cx="2057400" cy="365125"/>
          </a:xfrm>
          <a:prstGeom prst="rect">
            <a:avLst/>
          </a:prstGeom>
        </p:spPr>
        <p:txBody>
          <a:bodyPr/>
          <a:lstStyle>
            <a:lvl1pPr>
              <a:defRPr/>
            </a:lvl1pPr>
          </a:lstStyle>
          <a:p>
            <a:fld id="{7F49D355-16BD-4E45-BD9A-5EA878CF7CBD}" type="datetimeFigureOut">
              <a:rPr lang="it-IT" smtClean="0"/>
              <a:pPr/>
              <a:t>09/07/2018</a:t>
            </a:fld>
            <a:endParaRPr lang="it-IT"/>
          </a:p>
        </p:txBody>
      </p:sp>
      <p:sp>
        <p:nvSpPr>
          <p:cNvPr id="5" name="Segnaposto piè di pagina 4"/>
          <p:cNvSpPr>
            <a:spLocks noGrp="1"/>
          </p:cNvSpPr>
          <p:nvPr>
            <p:ph type="ftr" sz="quarter" idx="11"/>
          </p:nvPr>
        </p:nvSpPr>
        <p:spPr>
          <a:xfrm>
            <a:off x="3028950" y="6356351"/>
            <a:ext cx="3086100" cy="365125"/>
          </a:xfrm>
          <a:prstGeom prst="rect">
            <a:avLst/>
          </a:prstGeom>
        </p:spPr>
        <p:txBody>
          <a:bodyPr/>
          <a:lstStyle>
            <a:lvl1pPr>
              <a:defRPr/>
            </a:lvl1pPr>
          </a:lstStyle>
          <a:p>
            <a:endParaRPr lang="it-IT"/>
          </a:p>
        </p:txBody>
      </p:sp>
      <p:sp>
        <p:nvSpPr>
          <p:cNvPr id="6" name="Segnaposto numero diapositiva 5"/>
          <p:cNvSpPr>
            <a:spLocks noGrp="1"/>
          </p:cNvSpPr>
          <p:nvPr>
            <p:ph type="sldNum" sz="quarter" idx="12"/>
          </p:nvPr>
        </p:nvSpPr>
        <p:spPr>
          <a:xfrm>
            <a:off x="6457950" y="6356351"/>
            <a:ext cx="2057400" cy="365125"/>
          </a:xfrm>
          <a:prstGeom prst="rect">
            <a:avLst/>
          </a:prstGeom>
        </p:spPr>
        <p:txBody>
          <a:bodyPr/>
          <a:lstStyle>
            <a:lvl1pPr>
              <a:defRPr/>
            </a:lvl1pPr>
          </a:lstStyle>
          <a:p>
            <a:fld id="{E7A41E1B-4F70-4964-A407-84C68BE8251C}"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628650" y="1825625"/>
            <a:ext cx="38862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29150" y="1825625"/>
            <a:ext cx="38862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3"/>
          <p:cNvSpPr>
            <a:spLocks noGrp="1"/>
          </p:cNvSpPr>
          <p:nvPr>
            <p:ph type="dt" sz="half" idx="10"/>
          </p:nvPr>
        </p:nvSpPr>
        <p:spPr>
          <a:xfrm>
            <a:off x="628650" y="6356351"/>
            <a:ext cx="2057400" cy="365125"/>
          </a:xfrm>
          <a:prstGeom prst="rect">
            <a:avLst/>
          </a:prstGeom>
        </p:spPr>
        <p:txBody>
          <a:bodyPr/>
          <a:lstStyle>
            <a:lvl1pPr>
              <a:defRPr/>
            </a:lvl1pPr>
          </a:lstStyle>
          <a:p>
            <a:fld id="{7F49D355-16BD-4E45-BD9A-5EA878CF7CBD}" type="datetimeFigureOut">
              <a:rPr lang="it-IT" smtClean="0"/>
              <a:pPr/>
              <a:t>09/07/2018</a:t>
            </a:fld>
            <a:endParaRPr lang="it-IT"/>
          </a:p>
        </p:txBody>
      </p:sp>
      <p:sp>
        <p:nvSpPr>
          <p:cNvPr id="6" name="Segnaposto piè di pagina 4"/>
          <p:cNvSpPr>
            <a:spLocks noGrp="1"/>
          </p:cNvSpPr>
          <p:nvPr>
            <p:ph type="ftr" sz="quarter" idx="11"/>
          </p:nvPr>
        </p:nvSpPr>
        <p:spPr>
          <a:xfrm>
            <a:off x="3028950" y="6356351"/>
            <a:ext cx="3086100" cy="365125"/>
          </a:xfrm>
          <a:prstGeom prst="rect">
            <a:avLst/>
          </a:prstGeom>
        </p:spPr>
        <p:txBody>
          <a:bodyPr/>
          <a:lstStyle>
            <a:lvl1pPr>
              <a:defRPr/>
            </a:lvl1pPr>
          </a:lstStyle>
          <a:p>
            <a:endParaRPr lang="it-IT"/>
          </a:p>
        </p:txBody>
      </p:sp>
      <p:sp>
        <p:nvSpPr>
          <p:cNvPr id="7" name="Segnaposto numero diapositiva 5"/>
          <p:cNvSpPr>
            <a:spLocks noGrp="1"/>
          </p:cNvSpPr>
          <p:nvPr>
            <p:ph type="sldNum" sz="quarter" idx="12"/>
          </p:nvPr>
        </p:nvSpPr>
        <p:spPr>
          <a:xfrm>
            <a:off x="6457950" y="6356351"/>
            <a:ext cx="2057400" cy="365125"/>
          </a:xfrm>
          <a:prstGeom prst="rect">
            <a:avLst/>
          </a:prstGeom>
        </p:spPr>
        <p:txBody>
          <a:bodyPr/>
          <a:lstStyle>
            <a:lvl1pPr>
              <a:defRPr/>
            </a:lvl1pPr>
          </a:lstStyle>
          <a:p>
            <a:fld id="{E7A41E1B-4F70-4964-A407-84C68BE8251C}"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629841" y="903745"/>
            <a:ext cx="7886700" cy="1325563"/>
          </a:xfrm>
        </p:spPr>
        <p:txBody>
          <a:bodyPr/>
          <a:lstStyle/>
          <a:p>
            <a:r>
              <a:rPr lang="it-IT"/>
              <a:t>Fare clic per modificare lo stile del titolo</a:t>
            </a:r>
            <a:endParaRPr lang="it-IT" dirty="0"/>
          </a:p>
        </p:txBody>
      </p:sp>
      <p:sp>
        <p:nvSpPr>
          <p:cNvPr id="3" name="Segnaposto testo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629842" y="2505075"/>
            <a:ext cx="3868340"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29150" y="2505075"/>
            <a:ext cx="3887391"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3"/>
          <p:cNvSpPr>
            <a:spLocks noGrp="1"/>
          </p:cNvSpPr>
          <p:nvPr>
            <p:ph type="dt" sz="half" idx="10"/>
          </p:nvPr>
        </p:nvSpPr>
        <p:spPr>
          <a:xfrm>
            <a:off x="628650" y="6356351"/>
            <a:ext cx="2057400" cy="365125"/>
          </a:xfrm>
          <a:prstGeom prst="rect">
            <a:avLst/>
          </a:prstGeom>
        </p:spPr>
        <p:txBody>
          <a:bodyPr/>
          <a:lstStyle>
            <a:lvl1pPr>
              <a:defRPr/>
            </a:lvl1pPr>
          </a:lstStyle>
          <a:p>
            <a:fld id="{7F49D355-16BD-4E45-BD9A-5EA878CF7CBD}" type="datetimeFigureOut">
              <a:rPr lang="it-IT" smtClean="0"/>
              <a:pPr/>
              <a:t>09/07/2018</a:t>
            </a:fld>
            <a:endParaRPr lang="it-IT"/>
          </a:p>
        </p:txBody>
      </p:sp>
      <p:sp>
        <p:nvSpPr>
          <p:cNvPr id="8" name="Segnaposto piè di pagina 4"/>
          <p:cNvSpPr>
            <a:spLocks noGrp="1"/>
          </p:cNvSpPr>
          <p:nvPr>
            <p:ph type="ftr" sz="quarter" idx="11"/>
          </p:nvPr>
        </p:nvSpPr>
        <p:spPr>
          <a:xfrm>
            <a:off x="3028950" y="6356351"/>
            <a:ext cx="3086100" cy="365125"/>
          </a:xfrm>
          <a:prstGeom prst="rect">
            <a:avLst/>
          </a:prstGeom>
        </p:spPr>
        <p:txBody>
          <a:bodyPr/>
          <a:lstStyle>
            <a:lvl1pPr>
              <a:defRPr/>
            </a:lvl1pPr>
          </a:lstStyle>
          <a:p>
            <a:endParaRPr lang="it-IT"/>
          </a:p>
        </p:txBody>
      </p:sp>
      <p:sp>
        <p:nvSpPr>
          <p:cNvPr id="9" name="Segnaposto numero diapositiva 5"/>
          <p:cNvSpPr>
            <a:spLocks noGrp="1"/>
          </p:cNvSpPr>
          <p:nvPr>
            <p:ph type="sldNum" sz="quarter" idx="12"/>
          </p:nvPr>
        </p:nvSpPr>
        <p:spPr>
          <a:xfrm>
            <a:off x="6457950" y="6356351"/>
            <a:ext cx="2057400" cy="365125"/>
          </a:xfrm>
          <a:prstGeom prst="rect">
            <a:avLst/>
          </a:prstGeom>
        </p:spPr>
        <p:txBody>
          <a:bodyPr/>
          <a:lstStyle>
            <a:lvl1pPr>
              <a:defRPr/>
            </a:lvl1pPr>
          </a:lstStyle>
          <a:p>
            <a:fld id="{E7A41E1B-4F70-4964-A407-84C68BE8251C}"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3"/>
          <p:cNvSpPr>
            <a:spLocks noGrp="1"/>
          </p:cNvSpPr>
          <p:nvPr>
            <p:ph type="dt" sz="half" idx="10"/>
          </p:nvPr>
        </p:nvSpPr>
        <p:spPr>
          <a:xfrm>
            <a:off x="628650" y="6356351"/>
            <a:ext cx="2057400" cy="365125"/>
          </a:xfrm>
          <a:prstGeom prst="rect">
            <a:avLst/>
          </a:prstGeom>
        </p:spPr>
        <p:txBody>
          <a:bodyPr/>
          <a:lstStyle>
            <a:lvl1pPr>
              <a:defRPr/>
            </a:lvl1pPr>
          </a:lstStyle>
          <a:p>
            <a:fld id="{7F49D355-16BD-4E45-BD9A-5EA878CF7CBD}" type="datetimeFigureOut">
              <a:rPr lang="it-IT" smtClean="0"/>
              <a:pPr/>
              <a:t>09/07/2018</a:t>
            </a:fld>
            <a:endParaRPr lang="it-IT"/>
          </a:p>
        </p:txBody>
      </p:sp>
      <p:sp>
        <p:nvSpPr>
          <p:cNvPr id="4" name="Segnaposto piè di pagina 4"/>
          <p:cNvSpPr>
            <a:spLocks noGrp="1"/>
          </p:cNvSpPr>
          <p:nvPr>
            <p:ph type="ftr" sz="quarter" idx="11"/>
          </p:nvPr>
        </p:nvSpPr>
        <p:spPr>
          <a:xfrm>
            <a:off x="3028950" y="6356351"/>
            <a:ext cx="3086100" cy="365125"/>
          </a:xfrm>
          <a:prstGeom prst="rect">
            <a:avLst/>
          </a:prstGeom>
        </p:spPr>
        <p:txBody>
          <a:bodyPr/>
          <a:lstStyle>
            <a:lvl1pPr>
              <a:defRPr/>
            </a:lvl1pPr>
          </a:lstStyle>
          <a:p>
            <a:endParaRPr lang="it-IT"/>
          </a:p>
        </p:txBody>
      </p:sp>
      <p:sp>
        <p:nvSpPr>
          <p:cNvPr id="5" name="Segnaposto numero diapositiva 5"/>
          <p:cNvSpPr>
            <a:spLocks noGrp="1"/>
          </p:cNvSpPr>
          <p:nvPr>
            <p:ph type="sldNum" sz="quarter" idx="12"/>
          </p:nvPr>
        </p:nvSpPr>
        <p:spPr>
          <a:xfrm>
            <a:off x="6457950" y="6356351"/>
            <a:ext cx="2057400" cy="365125"/>
          </a:xfrm>
          <a:prstGeom prst="rect">
            <a:avLst/>
          </a:prstGeom>
        </p:spPr>
        <p:txBody>
          <a:bodyPr/>
          <a:lstStyle>
            <a:lvl1pPr>
              <a:defRPr/>
            </a:lvl1pPr>
          </a:lstStyle>
          <a:p>
            <a:fld id="{E7A41E1B-4F70-4964-A407-84C68BE8251C}"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3" name="Segnaposto piè di pagina 4"/>
          <p:cNvSpPr>
            <a:spLocks noGrp="1"/>
          </p:cNvSpPr>
          <p:nvPr>
            <p:ph type="ftr" sz="quarter" idx="11"/>
          </p:nvPr>
        </p:nvSpPr>
        <p:spPr>
          <a:xfrm>
            <a:off x="3028950" y="6356351"/>
            <a:ext cx="3086100" cy="365125"/>
          </a:xfrm>
          <a:prstGeom prst="rect">
            <a:avLst/>
          </a:prstGeom>
        </p:spPr>
        <p:txBody>
          <a:bodyPr/>
          <a:lstStyle>
            <a:lvl1pPr>
              <a:defRPr/>
            </a:lvl1pPr>
          </a:lstStyle>
          <a:p>
            <a:endParaRPr lang="it-IT"/>
          </a:p>
        </p:txBody>
      </p:sp>
      <p:sp>
        <p:nvSpPr>
          <p:cNvPr id="4" name="Segnaposto numero diapositiva 5"/>
          <p:cNvSpPr>
            <a:spLocks noGrp="1"/>
          </p:cNvSpPr>
          <p:nvPr>
            <p:ph type="sldNum" sz="quarter" idx="12"/>
          </p:nvPr>
        </p:nvSpPr>
        <p:spPr>
          <a:xfrm>
            <a:off x="6457950" y="6356351"/>
            <a:ext cx="2057400" cy="365125"/>
          </a:xfrm>
          <a:prstGeom prst="rect">
            <a:avLst/>
          </a:prstGeom>
        </p:spPr>
        <p:txBody>
          <a:bodyPr/>
          <a:lstStyle>
            <a:lvl1pPr>
              <a:defRPr/>
            </a:lvl1pPr>
          </a:lstStyle>
          <a:p>
            <a:fld id="{E7A41E1B-4F70-4964-A407-84C68BE8251C}"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29841" y="457200"/>
            <a:ext cx="2949178"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3"/>
          <p:cNvSpPr>
            <a:spLocks noGrp="1"/>
          </p:cNvSpPr>
          <p:nvPr>
            <p:ph type="dt" sz="half" idx="10"/>
          </p:nvPr>
        </p:nvSpPr>
        <p:spPr>
          <a:xfrm>
            <a:off x="628650" y="6356351"/>
            <a:ext cx="2057400" cy="365125"/>
          </a:xfrm>
          <a:prstGeom prst="rect">
            <a:avLst/>
          </a:prstGeom>
        </p:spPr>
        <p:txBody>
          <a:bodyPr/>
          <a:lstStyle>
            <a:lvl1pPr>
              <a:defRPr/>
            </a:lvl1pPr>
          </a:lstStyle>
          <a:p>
            <a:fld id="{7F49D355-16BD-4E45-BD9A-5EA878CF7CBD}" type="datetimeFigureOut">
              <a:rPr lang="it-IT" smtClean="0"/>
              <a:pPr/>
              <a:t>09/07/2018</a:t>
            </a:fld>
            <a:endParaRPr lang="it-IT"/>
          </a:p>
        </p:txBody>
      </p:sp>
      <p:sp>
        <p:nvSpPr>
          <p:cNvPr id="6" name="Segnaposto piè di pagina 4"/>
          <p:cNvSpPr>
            <a:spLocks noGrp="1"/>
          </p:cNvSpPr>
          <p:nvPr>
            <p:ph type="ftr" sz="quarter" idx="11"/>
          </p:nvPr>
        </p:nvSpPr>
        <p:spPr>
          <a:xfrm>
            <a:off x="3028950" y="6356351"/>
            <a:ext cx="3086100" cy="365125"/>
          </a:xfrm>
          <a:prstGeom prst="rect">
            <a:avLst/>
          </a:prstGeom>
        </p:spPr>
        <p:txBody>
          <a:bodyPr/>
          <a:lstStyle>
            <a:lvl1pPr>
              <a:defRPr/>
            </a:lvl1pPr>
          </a:lstStyle>
          <a:p>
            <a:endParaRPr lang="it-IT"/>
          </a:p>
        </p:txBody>
      </p:sp>
      <p:sp>
        <p:nvSpPr>
          <p:cNvPr id="7" name="Segnaposto numero diapositiva 5"/>
          <p:cNvSpPr>
            <a:spLocks noGrp="1"/>
          </p:cNvSpPr>
          <p:nvPr>
            <p:ph type="sldNum" sz="quarter" idx="12"/>
          </p:nvPr>
        </p:nvSpPr>
        <p:spPr>
          <a:xfrm>
            <a:off x="6457950" y="6356351"/>
            <a:ext cx="2057400" cy="365125"/>
          </a:xfrm>
          <a:prstGeom prst="rect">
            <a:avLst/>
          </a:prstGeom>
        </p:spPr>
        <p:txBody>
          <a:bodyPr/>
          <a:lstStyle>
            <a:lvl1pPr>
              <a:defRPr/>
            </a:lvl1pPr>
          </a:lstStyle>
          <a:p>
            <a:fld id="{E7A41E1B-4F70-4964-A407-84C68BE8251C}"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29841" y="457200"/>
            <a:ext cx="2949178"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3887391" y="987426"/>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it-IT" noProof="0"/>
              <a:t>Fare clic sull'icona per inserire un'immagine</a:t>
            </a:r>
          </a:p>
        </p:txBody>
      </p:sp>
      <p:sp>
        <p:nvSpPr>
          <p:cNvPr id="4" name="Segnaposto testo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3"/>
          <p:cNvSpPr>
            <a:spLocks noGrp="1"/>
          </p:cNvSpPr>
          <p:nvPr>
            <p:ph type="dt" sz="half" idx="10"/>
          </p:nvPr>
        </p:nvSpPr>
        <p:spPr>
          <a:xfrm>
            <a:off x="628650" y="6356351"/>
            <a:ext cx="2057400" cy="365125"/>
          </a:xfrm>
          <a:prstGeom prst="rect">
            <a:avLst/>
          </a:prstGeom>
        </p:spPr>
        <p:txBody>
          <a:bodyPr/>
          <a:lstStyle>
            <a:lvl1pPr>
              <a:defRPr/>
            </a:lvl1pPr>
          </a:lstStyle>
          <a:p>
            <a:fld id="{7F49D355-16BD-4E45-BD9A-5EA878CF7CBD}" type="datetimeFigureOut">
              <a:rPr lang="it-IT" smtClean="0"/>
              <a:pPr/>
              <a:t>09/07/2018</a:t>
            </a:fld>
            <a:endParaRPr lang="it-IT"/>
          </a:p>
        </p:txBody>
      </p:sp>
      <p:sp>
        <p:nvSpPr>
          <p:cNvPr id="6" name="Segnaposto piè di pagina 4"/>
          <p:cNvSpPr>
            <a:spLocks noGrp="1"/>
          </p:cNvSpPr>
          <p:nvPr>
            <p:ph type="ftr" sz="quarter" idx="11"/>
          </p:nvPr>
        </p:nvSpPr>
        <p:spPr>
          <a:xfrm>
            <a:off x="3028950" y="6356351"/>
            <a:ext cx="3086100" cy="365125"/>
          </a:xfrm>
          <a:prstGeom prst="rect">
            <a:avLst/>
          </a:prstGeom>
        </p:spPr>
        <p:txBody>
          <a:bodyPr/>
          <a:lstStyle>
            <a:lvl1pPr>
              <a:defRPr/>
            </a:lvl1pPr>
          </a:lstStyle>
          <a:p>
            <a:endParaRPr lang="it-IT"/>
          </a:p>
        </p:txBody>
      </p:sp>
      <p:sp>
        <p:nvSpPr>
          <p:cNvPr id="7" name="Segnaposto numero diapositiva 5"/>
          <p:cNvSpPr>
            <a:spLocks noGrp="1"/>
          </p:cNvSpPr>
          <p:nvPr>
            <p:ph type="sldNum" sz="quarter" idx="12"/>
          </p:nvPr>
        </p:nvSpPr>
        <p:spPr>
          <a:xfrm>
            <a:off x="6457950" y="6356351"/>
            <a:ext cx="2057400" cy="365125"/>
          </a:xfrm>
          <a:prstGeom prst="rect">
            <a:avLst/>
          </a:prstGeom>
        </p:spPr>
        <p:txBody>
          <a:bodyPr/>
          <a:lstStyle>
            <a:lvl1pPr>
              <a:defRPr/>
            </a:lvl1pPr>
          </a:lstStyle>
          <a:p>
            <a:fld id="{E7A41E1B-4F70-4964-A407-84C68BE8251C}"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18" Type="http://schemas.openxmlformats.org/officeDocument/2006/relationships/image" Target="../media/image5.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6.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609861" y="1252602"/>
            <a:ext cx="7886700" cy="7762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dirty="0"/>
              <a:t>Fare clic per modificare lo stile del titolo</a:t>
            </a:r>
          </a:p>
        </p:txBody>
      </p:sp>
      <p:sp>
        <p:nvSpPr>
          <p:cNvPr id="1027" name="Segnaposto testo 2"/>
          <p:cNvSpPr>
            <a:spLocks noGrp="1"/>
          </p:cNvSpPr>
          <p:nvPr>
            <p:ph type="body" idx="1"/>
          </p:nvPr>
        </p:nvSpPr>
        <p:spPr bwMode="auto">
          <a:xfrm>
            <a:off x="628650" y="2151303"/>
            <a:ext cx="7886700" cy="38110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dirty="0"/>
              <a:t>Fare clic per modificare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grpSp>
        <p:nvGrpSpPr>
          <p:cNvPr id="11" name="Gruppo 9"/>
          <p:cNvGrpSpPr/>
          <p:nvPr userDrawn="1"/>
        </p:nvGrpSpPr>
        <p:grpSpPr>
          <a:xfrm>
            <a:off x="-19050" y="-12700"/>
            <a:ext cx="9163049" cy="1133475"/>
            <a:chOff x="0" y="-12700"/>
            <a:chExt cx="12217399" cy="1133475"/>
          </a:xfrm>
        </p:grpSpPr>
        <p:pic>
          <p:nvPicPr>
            <p:cNvPr id="13" name="Immagine 1"/>
            <p:cNvPicPr>
              <a:picLocks noChangeAspect="1"/>
            </p:cNvPicPr>
            <p:nvPr userDrawn="1"/>
          </p:nvPicPr>
          <p:blipFill>
            <a:blip r:embed="rId14"/>
            <a:srcRect l="87214"/>
            <a:stretch>
              <a:fillRect/>
            </a:stretch>
          </p:blipFill>
          <p:spPr bwMode="auto">
            <a:xfrm>
              <a:off x="0" y="-12700"/>
              <a:ext cx="4873261" cy="1133475"/>
            </a:xfrm>
            <a:prstGeom prst="rect">
              <a:avLst/>
            </a:prstGeom>
            <a:noFill/>
            <a:ln w="9525">
              <a:noFill/>
              <a:miter lim="800000"/>
              <a:headEnd/>
              <a:tailEnd/>
            </a:ln>
          </p:spPr>
        </p:pic>
        <p:pic>
          <p:nvPicPr>
            <p:cNvPr id="14" name="Immagine 1"/>
            <p:cNvPicPr>
              <a:picLocks noChangeAspect="1"/>
            </p:cNvPicPr>
            <p:nvPr/>
          </p:nvPicPr>
          <p:blipFill rotWithShape="1">
            <a:blip r:embed="rId14"/>
            <a:srcRect l="33158"/>
            <a:stretch/>
          </p:blipFill>
          <p:spPr bwMode="auto">
            <a:xfrm>
              <a:off x="4805192" y="-12700"/>
              <a:ext cx="7412207" cy="1133475"/>
            </a:xfrm>
            <a:prstGeom prst="rect">
              <a:avLst/>
            </a:prstGeom>
            <a:noFill/>
            <a:ln w="9525">
              <a:noFill/>
              <a:miter lim="800000"/>
              <a:headEnd/>
              <a:tailEnd/>
            </a:ln>
          </p:spPr>
        </p:pic>
      </p:grpSp>
      <p:sp>
        <p:nvSpPr>
          <p:cNvPr id="17" name="Rectangle 16"/>
          <p:cNvSpPr/>
          <p:nvPr userDrawn="1"/>
        </p:nvSpPr>
        <p:spPr>
          <a:xfrm>
            <a:off x="437866" y="6075066"/>
            <a:ext cx="8280000" cy="10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11" descr="Bandiera UE"/>
          <p:cNvPicPr>
            <a:picLocks noChangeAspect="1" noChangeArrowheads="1"/>
          </p:cNvPicPr>
          <p:nvPr userDrawn="1"/>
        </p:nvPicPr>
        <p:blipFill>
          <a:blip r:embed="rId15" cstate="print">
            <a:extLst>
              <a:ext uri="{28A0092B-C50C-407E-A947-70E740481C1C}">
                <a14:useLocalDpi xmlns:a14="http://schemas.microsoft.com/office/drawing/2010/main"/>
              </a:ext>
            </a:extLst>
          </a:blip>
          <a:srcRect/>
          <a:stretch>
            <a:fillRect/>
          </a:stretch>
        </p:blipFill>
        <p:spPr bwMode="auto">
          <a:xfrm>
            <a:off x="522475" y="6237312"/>
            <a:ext cx="737157" cy="43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9" name="Picture 4" descr="http://iis-ceccano.gov.it/wp-content/themes/Pasw2013/images/Stemma_repubblica_italiana.png"/>
          <p:cNvPicPr>
            <a:picLocks noChangeAspect="1" noChangeArrowheads="1"/>
          </p:cNvPicPr>
          <p:nvPr userDrawn="1"/>
        </p:nvPicPr>
        <p:blipFill>
          <a:blip r:embed="rId16" cstate="print">
            <a:extLst>
              <a:ext uri="{28A0092B-C50C-407E-A947-70E740481C1C}">
                <a14:useLocalDpi xmlns:a14="http://schemas.microsoft.com/office/drawing/2010/main"/>
              </a:ext>
            </a:extLst>
          </a:blip>
          <a:srcRect/>
          <a:stretch>
            <a:fillRect/>
          </a:stretch>
        </p:blipFill>
        <p:spPr bwMode="auto">
          <a:xfrm>
            <a:off x="3049930" y="6236848"/>
            <a:ext cx="384088" cy="432000"/>
          </a:xfrm>
          <a:prstGeom prst="rect">
            <a:avLst/>
          </a:prstGeom>
          <a:noFill/>
          <a:extLst>
            <a:ext uri="{909E8E84-426E-40dd-AFC4-6F175D3DCCD1}">
              <a14:hiddenFill xmlns="" xmlns:a14="http://schemas.microsoft.com/office/drawing/2010/main">
                <a:solidFill>
                  <a:srgbClr val="FFFFFF"/>
                </a:solidFill>
              </a14:hiddenFill>
            </a:ext>
          </a:extLst>
        </p:spPr>
      </p:pic>
      <p:sp>
        <p:nvSpPr>
          <p:cNvPr id="28" name="TextBox 27"/>
          <p:cNvSpPr txBox="1"/>
          <p:nvPr userDrawn="1"/>
        </p:nvSpPr>
        <p:spPr>
          <a:xfrm>
            <a:off x="416056" y="6660000"/>
            <a:ext cx="987592" cy="153888"/>
          </a:xfrm>
          <a:prstGeom prst="rect">
            <a:avLst/>
          </a:prstGeom>
          <a:noFill/>
        </p:spPr>
        <p:txBody>
          <a:bodyPr wrap="square" lIns="0" tIns="0" rIns="0" bIns="0" rtlCol="0">
            <a:spAutoFit/>
          </a:bodyPr>
          <a:lstStyle/>
          <a:p>
            <a:r>
              <a:rPr lang="it-IT" sz="1000" dirty="0">
                <a:latin typeface="Calibri" panose="020F0502020204030204" pitchFamily="34" charset="0"/>
                <a:cs typeface="Calibri" panose="020F0502020204030204" pitchFamily="34" charset="0"/>
              </a:rPr>
              <a:t>UNIONE EUROPEA</a:t>
            </a:r>
          </a:p>
        </p:txBody>
      </p:sp>
      <p:sp>
        <p:nvSpPr>
          <p:cNvPr id="29" name="TextBox 28"/>
          <p:cNvSpPr txBox="1"/>
          <p:nvPr userDrawn="1"/>
        </p:nvSpPr>
        <p:spPr>
          <a:xfrm>
            <a:off x="4766514" y="6660000"/>
            <a:ext cx="1173638" cy="153888"/>
          </a:xfrm>
          <a:prstGeom prst="rect">
            <a:avLst/>
          </a:prstGeom>
          <a:noFill/>
        </p:spPr>
        <p:txBody>
          <a:bodyPr wrap="square" lIns="0" tIns="0" rIns="0" bIns="0" rtlCol="0">
            <a:spAutoFit/>
          </a:bodyPr>
          <a:lstStyle/>
          <a:p>
            <a:r>
              <a:rPr lang="it-IT" sz="1000" dirty="0">
                <a:latin typeface="Calibri" panose="020F0502020204030204" pitchFamily="34" charset="0"/>
                <a:cs typeface="Calibri" panose="020F0502020204030204" pitchFamily="34" charset="0"/>
              </a:rPr>
              <a:t>REGIONE CALABRIA</a:t>
            </a:r>
          </a:p>
        </p:txBody>
      </p:sp>
      <p:sp>
        <p:nvSpPr>
          <p:cNvPr id="30" name="TextBox 29"/>
          <p:cNvSpPr txBox="1"/>
          <p:nvPr userDrawn="1"/>
        </p:nvSpPr>
        <p:spPr>
          <a:xfrm>
            <a:off x="2606274" y="6659488"/>
            <a:ext cx="1173638" cy="153888"/>
          </a:xfrm>
          <a:prstGeom prst="rect">
            <a:avLst/>
          </a:prstGeom>
          <a:noFill/>
        </p:spPr>
        <p:txBody>
          <a:bodyPr wrap="square" lIns="0" tIns="0" rIns="0" bIns="0" rtlCol="0">
            <a:spAutoFit/>
          </a:bodyPr>
          <a:lstStyle/>
          <a:p>
            <a:r>
              <a:rPr lang="it-IT" sz="1000" dirty="0">
                <a:latin typeface="Calibri" panose="020F0502020204030204" pitchFamily="34" charset="0"/>
                <a:cs typeface="Calibri" panose="020F0502020204030204" pitchFamily="34" charset="0"/>
              </a:rPr>
              <a:t>REPUBBLICA</a:t>
            </a:r>
            <a:r>
              <a:rPr lang="it-IT" sz="1000" baseline="0" dirty="0">
                <a:latin typeface="Calibri" panose="020F0502020204030204" pitchFamily="34" charset="0"/>
                <a:cs typeface="Calibri" panose="020F0502020204030204" pitchFamily="34" charset="0"/>
              </a:rPr>
              <a:t> ITALIANA</a:t>
            </a:r>
            <a:endParaRPr lang="it-IT" sz="1000" dirty="0">
              <a:latin typeface="Calibri" panose="020F0502020204030204" pitchFamily="34" charset="0"/>
              <a:cs typeface="Calibri" panose="020F0502020204030204" pitchFamily="34" charset="0"/>
            </a:endParaRPr>
          </a:p>
        </p:txBody>
      </p:sp>
      <p:pic>
        <p:nvPicPr>
          <p:cNvPr id="31" name="Picture 30" descr="C:\Users\simona.sita\Desktop\loghi ufficiali\PORCalabria14-20.png"/>
          <p:cNvPicPr>
            <a:picLocks noChangeAspect="1" noChangeArrowheads="1"/>
          </p:cNvPicPr>
          <p:nvPr userDrawn="1"/>
        </p:nvPicPr>
        <p:blipFill>
          <a:blip r:embed="rId17">
            <a:extLst>
              <a:ext uri="{28A0092B-C50C-407E-A947-70E740481C1C}">
                <a14:useLocalDpi xmlns:a14="http://schemas.microsoft.com/office/drawing/2010/main" val="0"/>
              </a:ext>
            </a:extLst>
          </a:blip>
          <a:srcRect/>
          <a:stretch>
            <a:fillRect/>
          </a:stretch>
        </p:blipFill>
        <p:spPr bwMode="auto">
          <a:xfrm>
            <a:off x="6823495" y="6280043"/>
            <a:ext cx="1780953" cy="533333"/>
          </a:xfrm>
          <a:prstGeom prst="rect">
            <a:avLst/>
          </a:prstGeom>
          <a:noFill/>
          <a:extLst>
            <a:ext uri="{909E8E84-426E-40dd-AFC4-6F175D3DCCD1}">
              <a14:hiddenFill xmlns="" xmlns:a14="http://schemas.microsoft.com/office/drawing/2010/main">
                <a:solidFill>
                  <a:srgbClr val="FFFFFF"/>
                </a:solidFill>
              </a14:hiddenFill>
            </a:ext>
          </a:extLst>
        </p:spPr>
      </p:pic>
      <p:pic>
        <p:nvPicPr>
          <p:cNvPr id="15" name="Picture 6" descr="http://www.notia.it/wp-content/uploads/2014/08/stemma-regione-calabria.gif"/>
          <p:cNvPicPr>
            <a:picLocks noChangeAspect="1" noChangeArrowheads="1"/>
          </p:cNvPicPr>
          <p:nvPr userDrawn="1"/>
        </p:nvPicPr>
        <p:blipFill>
          <a:blip r:embed="rId18" cstate="print">
            <a:extLst>
              <a:ext uri="{28A0092B-C50C-407E-A947-70E740481C1C}">
                <a14:useLocalDpi xmlns:a14="http://schemas.microsoft.com/office/drawing/2010/main"/>
              </a:ext>
            </a:extLst>
          </a:blip>
          <a:srcRect/>
          <a:stretch>
            <a:fillRect/>
          </a:stretch>
        </p:blipFill>
        <p:spPr bwMode="auto">
          <a:xfrm>
            <a:off x="5112232" y="6238800"/>
            <a:ext cx="397472" cy="432000"/>
          </a:xfrm>
          <a:prstGeom prst="rect">
            <a:avLst/>
          </a:prstGeom>
          <a:noFill/>
          <a:extLst>
            <a:ext uri="{909E8E84-426E-40dd-AFC4-6F175D3DCCD1}">
              <a14:hiddenFill xmlns=""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4" r:id="rId12"/>
  </p:sldLayoutIdLst>
  <p:txStyles>
    <p:titleStyle>
      <a:lvl1pPr algn="l" rtl="0" eaLnBrk="1" fontAlgn="base" hangingPunct="1">
        <a:lnSpc>
          <a:spcPct val="90000"/>
        </a:lnSpc>
        <a:spcBef>
          <a:spcPct val="0"/>
        </a:spcBef>
        <a:spcAft>
          <a:spcPct val="0"/>
        </a:spcAft>
        <a:defRPr sz="4400" kern="1200">
          <a:solidFill>
            <a:schemeClr val="tx1"/>
          </a:solidFill>
          <a:latin typeface="+mj-lt"/>
          <a:ea typeface="+mj-ea"/>
          <a:cs typeface="+mj-cs"/>
        </a:defRPr>
      </a:lvl1pPr>
      <a:lvl2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2pPr>
      <a:lvl3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3pPr>
      <a:lvl4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4pPr>
      <a:lvl5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5pPr>
      <a:lvl6pPr marL="4572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6pPr>
      <a:lvl7pPr marL="9144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7pPr>
      <a:lvl8pPr marL="13716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8pPr>
      <a:lvl9pPr marL="18288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1" fontAlgn="base" hangingPunct="1">
        <a:lnSpc>
          <a:spcPct val="90000"/>
        </a:lnSpc>
        <a:spcBef>
          <a:spcPts val="1000"/>
        </a:spcBef>
        <a:spcAft>
          <a:spcPct val="0"/>
        </a:spcAft>
        <a:buFont typeface="Arial"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609861" y="1252602"/>
            <a:ext cx="7886700" cy="7762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dirty="0"/>
              <a:t>Fare clic per modificare lo stile del titolo</a:t>
            </a:r>
          </a:p>
        </p:txBody>
      </p:sp>
      <p:sp>
        <p:nvSpPr>
          <p:cNvPr id="1027" name="Segnaposto testo 2"/>
          <p:cNvSpPr>
            <a:spLocks noGrp="1"/>
          </p:cNvSpPr>
          <p:nvPr>
            <p:ph type="body" idx="1"/>
          </p:nvPr>
        </p:nvSpPr>
        <p:spPr bwMode="auto">
          <a:xfrm>
            <a:off x="628650" y="2151303"/>
            <a:ext cx="7886700" cy="38110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dirty="0"/>
              <a:t>Fare clic per modificare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4" name="Segnaposto data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A73E24E7-F508-429F-B15B-E68D883E3112}" type="datetimeFigureOut">
              <a:rPr lang="it-IT">
                <a:solidFill>
                  <a:prstClr val="black">
                    <a:tint val="75000"/>
                  </a:prstClr>
                </a:solidFill>
              </a:rPr>
              <a:pPr>
                <a:defRPr/>
              </a:pPr>
              <a:t>09/07/2018</a:t>
            </a:fld>
            <a:endParaRPr lang="it-IT">
              <a:solidFill>
                <a:prstClr val="black">
                  <a:tint val="75000"/>
                </a:prstClr>
              </a:solidFill>
            </a:endParaRPr>
          </a:p>
        </p:txBody>
      </p:sp>
      <p:sp>
        <p:nvSpPr>
          <p:cNvPr id="5" name="Segnaposto piè di pagina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it-IT">
              <a:solidFill>
                <a:prstClr val="black">
                  <a:tint val="75000"/>
                </a:prstClr>
              </a:solidFill>
            </a:endParaRPr>
          </a:p>
        </p:txBody>
      </p:sp>
      <p:sp>
        <p:nvSpPr>
          <p:cNvPr id="6" name="Segnaposto numero diapositiva 5"/>
          <p:cNvSpPr>
            <a:spLocks noGrp="1"/>
          </p:cNvSpPr>
          <p:nvPr>
            <p:ph type="sldNum" sz="quarter" idx="4"/>
          </p:nvPr>
        </p:nvSpPr>
        <p:spPr>
          <a:xfrm>
            <a:off x="6457950" y="6356351"/>
            <a:ext cx="20574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fontAlgn="base">
              <a:spcBef>
                <a:spcPct val="0"/>
              </a:spcBef>
              <a:spcAft>
                <a:spcPct val="0"/>
              </a:spcAft>
            </a:pPr>
            <a:fld id="{540B0E0D-AB4C-45F7-AD69-8343AF05B42C}" type="slidenum">
              <a:rPr lang="it-IT">
                <a:latin typeface="Calibri" pitchFamily="34" charset="0"/>
              </a:rPr>
              <a:pPr fontAlgn="base">
                <a:spcBef>
                  <a:spcPct val="0"/>
                </a:spcBef>
                <a:spcAft>
                  <a:spcPct val="0"/>
                </a:spcAft>
              </a:pPr>
              <a:t>‹N›</a:t>
            </a:fld>
            <a:endParaRPr lang="it-IT">
              <a:latin typeface="Calibri" pitchFamily="34" charset="0"/>
            </a:endParaRPr>
          </a:p>
        </p:txBody>
      </p:sp>
      <p:pic>
        <p:nvPicPr>
          <p:cNvPr id="8" name="Immagine 2"/>
          <p:cNvPicPr>
            <a:picLocks noChangeAspect="1"/>
          </p:cNvPicPr>
          <p:nvPr/>
        </p:nvPicPr>
        <p:blipFill>
          <a:blip r:embed="rId13"/>
          <a:srcRect/>
          <a:stretch>
            <a:fillRect/>
          </a:stretch>
        </p:blipFill>
        <p:spPr bwMode="auto">
          <a:xfrm>
            <a:off x="-19050" y="5895976"/>
            <a:ext cx="9144000" cy="962025"/>
          </a:xfrm>
          <a:prstGeom prst="rect">
            <a:avLst/>
          </a:prstGeom>
          <a:noFill/>
          <a:ln w="9525">
            <a:noFill/>
            <a:miter lim="800000"/>
            <a:headEnd/>
            <a:tailEnd/>
          </a:ln>
        </p:spPr>
      </p:pic>
      <p:grpSp>
        <p:nvGrpSpPr>
          <p:cNvPr id="10" name="Gruppo 11"/>
          <p:cNvGrpSpPr/>
          <p:nvPr userDrawn="1"/>
        </p:nvGrpSpPr>
        <p:grpSpPr>
          <a:xfrm>
            <a:off x="-19050" y="-12700"/>
            <a:ext cx="9163050" cy="1133475"/>
            <a:chOff x="0" y="-12700"/>
            <a:chExt cx="12217400" cy="1133475"/>
          </a:xfrm>
        </p:grpSpPr>
        <p:grpSp>
          <p:nvGrpSpPr>
            <p:cNvPr id="11" name="Gruppo 9"/>
            <p:cNvGrpSpPr/>
            <p:nvPr userDrawn="1"/>
          </p:nvGrpSpPr>
          <p:grpSpPr>
            <a:xfrm>
              <a:off x="0" y="-12700"/>
              <a:ext cx="12217400" cy="1133475"/>
              <a:chOff x="0" y="-12700"/>
              <a:chExt cx="12217400" cy="1133475"/>
            </a:xfrm>
          </p:grpSpPr>
          <p:pic>
            <p:nvPicPr>
              <p:cNvPr id="13" name="Immagine 1"/>
              <p:cNvPicPr>
                <a:picLocks noChangeAspect="1"/>
              </p:cNvPicPr>
              <p:nvPr userDrawn="1"/>
            </p:nvPicPr>
            <p:blipFill>
              <a:blip r:embed="rId14"/>
              <a:srcRect l="87214"/>
              <a:stretch>
                <a:fillRect/>
              </a:stretch>
            </p:blipFill>
            <p:spPr bwMode="auto">
              <a:xfrm>
                <a:off x="0" y="-12700"/>
                <a:ext cx="1562100" cy="1133475"/>
              </a:xfrm>
              <a:prstGeom prst="rect">
                <a:avLst/>
              </a:prstGeom>
              <a:noFill/>
              <a:ln w="9525">
                <a:noFill/>
                <a:miter lim="800000"/>
                <a:headEnd/>
                <a:tailEnd/>
              </a:ln>
            </p:spPr>
          </p:pic>
          <p:pic>
            <p:nvPicPr>
              <p:cNvPr id="14" name="Immagine 1"/>
              <p:cNvPicPr>
                <a:picLocks noChangeAspect="1"/>
              </p:cNvPicPr>
              <p:nvPr/>
            </p:nvPicPr>
            <p:blipFill>
              <a:blip r:embed="rId14"/>
              <a:srcRect l="10395"/>
              <a:stretch>
                <a:fillRect/>
              </a:stretch>
            </p:blipFill>
            <p:spPr bwMode="auto">
              <a:xfrm>
                <a:off x="1270000" y="-12700"/>
                <a:ext cx="10947400" cy="1133475"/>
              </a:xfrm>
              <a:prstGeom prst="rect">
                <a:avLst/>
              </a:prstGeom>
              <a:noFill/>
              <a:ln w="9525">
                <a:noFill/>
                <a:miter lim="800000"/>
                <a:headEnd/>
                <a:tailEnd/>
              </a:ln>
            </p:spPr>
          </p:pic>
        </p:grpSp>
        <p:sp>
          <p:nvSpPr>
            <p:cNvPr id="12" name="CasellaDiTesto 11"/>
            <p:cNvSpPr txBox="1"/>
            <p:nvPr userDrawn="1"/>
          </p:nvSpPr>
          <p:spPr>
            <a:xfrm>
              <a:off x="749300" y="63500"/>
              <a:ext cx="3675978" cy="553998"/>
            </a:xfrm>
            <a:prstGeom prst="rect">
              <a:avLst/>
            </a:prstGeom>
            <a:solidFill>
              <a:schemeClr val="accent5">
                <a:lumMod val="75000"/>
              </a:schemeClr>
            </a:solidFill>
          </p:spPr>
          <p:txBody>
            <a:bodyPr wrap="square" rtlCol="0">
              <a:spAutoFit/>
            </a:bodyPr>
            <a:lstStyle/>
            <a:p>
              <a:pPr eaLnBrk="0" fontAlgn="base" hangingPunct="0">
                <a:spcBef>
                  <a:spcPct val="0"/>
                </a:spcBef>
                <a:spcAft>
                  <a:spcPct val="0"/>
                </a:spcAft>
              </a:pPr>
              <a:endParaRPr lang="it-IT" sz="3000" b="1" i="1" dirty="0">
                <a:solidFill>
                  <a:prstClr val="white"/>
                </a:solidFill>
                <a:latin typeface="Calibri" pitchFamily="34" charset="0"/>
              </a:endParaRPr>
            </a:p>
          </p:txBody>
        </p:sp>
      </p:grpSp>
    </p:spTree>
    <p:extLst>
      <p:ext uri="{BB962C8B-B14F-4D97-AF65-F5344CB8AC3E}">
        <p14:creationId xmlns:p14="http://schemas.microsoft.com/office/powerpoint/2010/main" val="312376287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chart" Target="../charts/chart1.xml"/><Relationship Id="rId1" Type="http://schemas.openxmlformats.org/officeDocument/2006/relationships/slideLayout" Target="../slideLayouts/slideLayout1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Immagine 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6513" y="-26988"/>
            <a:ext cx="9217026" cy="68849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nvGrpSpPr>
          <p:cNvPr id="4" name="Group 3"/>
          <p:cNvGrpSpPr>
            <a:grpSpLocks/>
          </p:cNvGrpSpPr>
          <p:nvPr/>
        </p:nvGrpSpPr>
        <p:grpSpPr bwMode="auto">
          <a:xfrm>
            <a:off x="1907704" y="1441004"/>
            <a:ext cx="5193532" cy="4391025"/>
            <a:chOff x="-684584" y="1340768"/>
            <a:chExt cx="4689888" cy="4392488"/>
          </a:xfrm>
          <a:solidFill>
            <a:schemeClr val="bg1">
              <a:lumMod val="95000"/>
              <a:alpha val="55000"/>
            </a:schemeClr>
          </a:solidFill>
        </p:grpSpPr>
        <p:sp>
          <p:nvSpPr>
            <p:cNvPr id="3" name="Oval 2"/>
            <p:cNvSpPr/>
            <p:nvPr/>
          </p:nvSpPr>
          <p:spPr>
            <a:xfrm>
              <a:off x="-684584" y="1340768"/>
              <a:ext cx="4392999" cy="439248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solidFill>
                  <a:prstClr val="white"/>
                </a:solidFill>
              </a:endParaRPr>
            </a:p>
          </p:txBody>
        </p:sp>
        <p:sp>
          <p:nvSpPr>
            <p:cNvPr id="20" name="Oval 19"/>
            <p:cNvSpPr/>
            <p:nvPr/>
          </p:nvSpPr>
          <p:spPr>
            <a:xfrm>
              <a:off x="-387695" y="1340768"/>
              <a:ext cx="4392999" cy="439248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solidFill>
                  <a:prstClr val="white"/>
                </a:solidFill>
              </a:endParaRPr>
            </a:p>
          </p:txBody>
        </p:sp>
      </p:grpSp>
      <p:sp>
        <p:nvSpPr>
          <p:cNvPr id="2052" name="Rettangolo 1"/>
          <p:cNvSpPr>
            <a:spLocks noChangeArrowheads="1"/>
          </p:cNvSpPr>
          <p:nvPr/>
        </p:nvSpPr>
        <p:spPr bwMode="auto">
          <a:xfrm>
            <a:off x="1835696" y="1803588"/>
            <a:ext cx="5328592" cy="353943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itchFamily="34" charset="0"/>
              <a:buChar char="•"/>
              <a:defRPr sz="32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buChar char="–"/>
              <a:defRPr sz="28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buChar char="•"/>
              <a:defRPr sz="24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buChar char="–"/>
              <a:defRPr sz="2000">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buChar char="»"/>
              <a:defRPr sz="2000">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9pPr>
          </a:lstStyle>
          <a:p>
            <a:pPr algn="ctr" eaLnBrk="1" fontAlgn="base" hangingPunct="1">
              <a:spcBef>
                <a:spcPct val="0"/>
              </a:spcBef>
              <a:spcAft>
                <a:spcPct val="0"/>
              </a:spcAft>
              <a:buFontTx/>
              <a:buNone/>
            </a:pPr>
            <a:r>
              <a:rPr lang="it-IT" altLang="it-IT" sz="2800" dirty="0">
                <a:solidFill>
                  <a:srgbClr val="00336B"/>
                </a:solidFill>
                <a:latin typeface="Proxima Nova Rg" pitchFamily="50" charset="0"/>
              </a:rPr>
              <a:t>POR Calabria</a:t>
            </a:r>
          </a:p>
          <a:p>
            <a:pPr algn="ctr" eaLnBrk="1" fontAlgn="base" hangingPunct="1">
              <a:spcBef>
                <a:spcPct val="0"/>
              </a:spcBef>
              <a:spcAft>
                <a:spcPct val="0"/>
              </a:spcAft>
              <a:buFontTx/>
              <a:buNone/>
            </a:pPr>
            <a:r>
              <a:rPr lang="it-IT" altLang="it-IT" sz="2800" dirty="0">
                <a:solidFill>
                  <a:srgbClr val="00336B"/>
                </a:solidFill>
                <a:latin typeface="Proxima Nova Rg" pitchFamily="50" charset="0"/>
              </a:rPr>
              <a:t>2014/2020</a:t>
            </a:r>
          </a:p>
          <a:p>
            <a:pPr algn="ctr" eaLnBrk="1" fontAlgn="base" hangingPunct="1">
              <a:spcBef>
                <a:spcPct val="0"/>
              </a:spcBef>
              <a:spcAft>
                <a:spcPct val="0"/>
              </a:spcAft>
              <a:buFontTx/>
              <a:buNone/>
            </a:pPr>
            <a:endParaRPr lang="it-IT" altLang="it-IT" sz="2800" dirty="0">
              <a:solidFill>
                <a:srgbClr val="00336B"/>
              </a:solidFill>
              <a:latin typeface="Proxima Nova Rg" pitchFamily="50" charset="0"/>
            </a:endParaRPr>
          </a:p>
          <a:p>
            <a:pPr algn="ctr" eaLnBrk="1" fontAlgn="base" hangingPunct="1">
              <a:spcBef>
                <a:spcPct val="0"/>
              </a:spcBef>
              <a:spcAft>
                <a:spcPct val="0"/>
              </a:spcAft>
              <a:buFontTx/>
              <a:buNone/>
            </a:pPr>
            <a:r>
              <a:rPr lang="it-IT" altLang="it-IT" sz="2800" dirty="0">
                <a:solidFill>
                  <a:srgbClr val="00336B"/>
                </a:solidFill>
                <a:latin typeface="Proxima Nova Rg" pitchFamily="50" charset="0"/>
              </a:rPr>
              <a:t>Prevenzione del rischio sismico negli edifici scolastici: mappatura e copertura dei bisogni tramite le risorse 2014/2020</a:t>
            </a:r>
          </a:p>
        </p:txBody>
      </p:sp>
    </p:spTree>
    <p:extLst>
      <p:ext uri="{BB962C8B-B14F-4D97-AF65-F5344CB8AC3E}">
        <p14:creationId xmlns:p14="http://schemas.microsoft.com/office/powerpoint/2010/main" val="3643050409"/>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out)">
                                      <p:cBhvr>
                                        <p:cTn id="7" dur="1100"/>
                                        <p:tgtEl>
                                          <p:spTgt spid="4"/>
                                        </p:tgtEl>
                                      </p:cBhvr>
                                    </p:animEffect>
                                  </p:childTnLst>
                                </p:cTn>
                              </p:par>
                              <p:par>
                                <p:cTn id="8" presetID="6" presetClass="entr" presetSubtype="32" fill="hold" grpId="0" nodeType="withEffect">
                                  <p:stCondLst>
                                    <p:cond delay="0"/>
                                  </p:stCondLst>
                                  <p:childTnLst>
                                    <p:set>
                                      <p:cBhvr>
                                        <p:cTn id="9" dur="1" fill="hold">
                                          <p:stCondLst>
                                            <p:cond delay="0"/>
                                          </p:stCondLst>
                                        </p:cTn>
                                        <p:tgtEl>
                                          <p:spTgt spid="2052"/>
                                        </p:tgtEl>
                                        <p:attrNameLst>
                                          <p:attrName>style.visibility</p:attrName>
                                        </p:attrNameLst>
                                      </p:cBhvr>
                                      <p:to>
                                        <p:strVal val="visible"/>
                                      </p:to>
                                    </p:set>
                                    <p:animEffect transition="in" filter="circle(out)">
                                      <p:cBhvr>
                                        <p:cTn id="10" dur="1100"/>
                                        <p:tgtEl>
                                          <p:spTgt spid="20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sellaDiTesto 6"/>
          <p:cNvSpPr txBox="1"/>
          <p:nvPr/>
        </p:nvSpPr>
        <p:spPr>
          <a:xfrm>
            <a:off x="323528" y="116632"/>
            <a:ext cx="8640000" cy="369332"/>
          </a:xfrm>
          <a:prstGeom prst="rect">
            <a:avLst/>
          </a:prstGeom>
          <a:noFill/>
          <a:ln>
            <a:noFill/>
          </a:ln>
        </p:spPr>
        <p:txBody>
          <a:bodyPr wrap="square" rtlCol="0">
            <a:spAutoFit/>
          </a:bodyPr>
          <a:lstStyle/>
          <a:p>
            <a:pPr algn="ctr"/>
            <a:r>
              <a:rPr lang="it-IT" b="1" dirty="0" smtClean="0">
                <a:solidFill>
                  <a:schemeClr val="bg1"/>
                </a:solidFill>
              </a:rPr>
              <a:t>PROGRAMMAZIONE INTERVENTI EDILIZIA SCOLASTICA</a:t>
            </a:r>
            <a:endParaRPr lang="it-IT" b="1" dirty="0">
              <a:solidFill>
                <a:schemeClr val="bg1"/>
              </a:solidFill>
            </a:endParaRPr>
          </a:p>
        </p:txBody>
      </p:sp>
      <p:sp>
        <p:nvSpPr>
          <p:cNvPr id="10" name="Segnaposto numero diapositiva 9"/>
          <p:cNvSpPr>
            <a:spLocks noGrp="1"/>
          </p:cNvSpPr>
          <p:nvPr>
            <p:ph type="sldNum" sz="quarter" idx="10"/>
          </p:nvPr>
        </p:nvSpPr>
        <p:spPr/>
        <p:txBody>
          <a:bodyPr/>
          <a:lstStyle/>
          <a:p>
            <a:fld id="{A6951730-35D9-4957-A0A8-0139D25E799A}" type="slidenum">
              <a:rPr lang="it-IT" smtClean="0"/>
              <a:pPr/>
              <a:t>10</a:t>
            </a:fld>
            <a:endParaRPr lang="it-IT" dirty="0"/>
          </a:p>
        </p:txBody>
      </p:sp>
      <p:graphicFrame>
        <p:nvGraphicFramePr>
          <p:cNvPr id="6" name="Tabella 5"/>
          <p:cNvGraphicFramePr>
            <a:graphicFrameLocks noGrp="1"/>
          </p:cNvGraphicFramePr>
          <p:nvPr>
            <p:extLst>
              <p:ext uri="{D42A27DB-BD31-4B8C-83A1-F6EECF244321}">
                <p14:modId xmlns:p14="http://schemas.microsoft.com/office/powerpoint/2010/main" val="1612490910"/>
              </p:ext>
            </p:extLst>
          </p:nvPr>
        </p:nvGraphicFramePr>
        <p:xfrm>
          <a:off x="467544" y="1268760"/>
          <a:ext cx="8280919" cy="3002742"/>
        </p:xfrm>
        <a:graphic>
          <a:graphicData uri="http://schemas.openxmlformats.org/drawingml/2006/table">
            <a:tbl>
              <a:tblPr firstRow="1" bandRow="1">
                <a:tableStyleId>{7DF18680-E054-41AD-8BC1-D1AEF772440D}</a:tableStyleId>
              </a:tblPr>
              <a:tblGrid>
                <a:gridCol w="2520280">
                  <a:extLst>
                    <a:ext uri="{9D8B030D-6E8A-4147-A177-3AD203B41FA5}">
                      <a16:colId xmlns:a16="http://schemas.microsoft.com/office/drawing/2014/main" val="1234164812"/>
                    </a:ext>
                  </a:extLst>
                </a:gridCol>
                <a:gridCol w="1008112">
                  <a:extLst>
                    <a:ext uri="{9D8B030D-6E8A-4147-A177-3AD203B41FA5}">
                      <a16:colId xmlns:a16="http://schemas.microsoft.com/office/drawing/2014/main" val="3228766563"/>
                    </a:ext>
                  </a:extLst>
                </a:gridCol>
                <a:gridCol w="1080120">
                  <a:extLst>
                    <a:ext uri="{9D8B030D-6E8A-4147-A177-3AD203B41FA5}">
                      <a16:colId xmlns:a16="http://schemas.microsoft.com/office/drawing/2014/main" val="1683110693"/>
                    </a:ext>
                  </a:extLst>
                </a:gridCol>
                <a:gridCol w="864096">
                  <a:extLst>
                    <a:ext uri="{9D8B030D-6E8A-4147-A177-3AD203B41FA5}">
                      <a16:colId xmlns:a16="http://schemas.microsoft.com/office/drawing/2014/main" val="1947015968"/>
                    </a:ext>
                  </a:extLst>
                </a:gridCol>
                <a:gridCol w="831330">
                  <a:extLst>
                    <a:ext uri="{9D8B030D-6E8A-4147-A177-3AD203B41FA5}">
                      <a16:colId xmlns:a16="http://schemas.microsoft.com/office/drawing/2014/main" val="1127110657"/>
                    </a:ext>
                  </a:extLst>
                </a:gridCol>
                <a:gridCol w="896862">
                  <a:extLst>
                    <a:ext uri="{9D8B030D-6E8A-4147-A177-3AD203B41FA5}">
                      <a16:colId xmlns:a16="http://schemas.microsoft.com/office/drawing/2014/main" val="892624928"/>
                    </a:ext>
                  </a:extLst>
                </a:gridCol>
                <a:gridCol w="1080119">
                  <a:extLst>
                    <a:ext uri="{9D8B030D-6E8A-4147-A177-3AD203B41FA5}">
                      <a16:colId xmlns:a16="http://schemas.microsoft.com/office/drawing/2014/main" val="3253828412"/>
                    </a:ext>
                  </a:extLst>
                </a:gridCol>
              </a:tblGrid>
              <a:tr h="507764">
                <a:tc>
                  <a:txBody>
                    <a:bodyPr/>
                    <a:lstStyle/>
                    <a:p>
                      <a:pPr algn="l"/>
                      <a:r>
                        <a:rPr lang="it-IT" sz="1200" dirty="0" smtClean="0">
                          <a:latin typeface="Calibri" panose="020F0502020204030204" pitchFamily="34" charset="0"/>
                          <a:cs typeface="Calibri" panose="020F0502020204030204" pitchFamily="34" charset="0"/>
                        </a:rPr>
                        <a:t>FONTI FINANZIARIE</a:t>
                      </a:r>
                      <a:endParaRPr lang="it-IT" sz="1200" b="1" dirty="0">
                        <a:solidFill>
                          <a:schemeClr val="tx1"/>
                        </a:solidFill>
                        <a:latin typeface="Calibri" panose="020F0502020204030204" pitchFamily="34" charset="0"/>
                        <a:cs typeface="Calibri" panose="020F0502020204030204" pitchFamily="34" charset="0"/>
                      </a:endParaRPr>
                    </a:p>
                  </a:txBody>
                  <a:tcPr anchor="ctr"/>
                </a:tc>
                <a:tc>
                  <a:txBody>
                    <a:bodyPr/>
                    <a:lstStyle/>
                    <a:p>
                      <a:pPr algn="ctr"/>
                      <a:endParaRPr lang="it-IT" sz="1200" b="1" dirty="0">
                        <a:solidFill>
                          <a:schemeClr val="tx1"/>
                        </a:solidFill>
                        <a:latin typeface="Calibri" panose="020F0502020204030204" pitchFamily="34" charset="0"/>
                        <a:cs typeface="Calibri" panose="020F0502020204030204" pitchFamily="34" charset="0"/>
                      </a:endParaRPr>
                    </a:p>
                  </a:txBody>
                  <a:tcPr anchor="ctr"/>
                </a:tc>
                <a:tc>
                  <a:txBody>
                    <a:bodyPr/>
                    <a:lstStyle/>
                    <a:p>
                      <a:pPr algn="ctr"/>
                      <a:r>
                        <a:rPr lang="it-IT" sz="1200" dirty="0" smtClean="0">
                          <a:latin typeface="Calibri" panose="020F0502020204030204" pitchFamily="34" charset="0"/>
                          <a:cs typeface="Calibri" panose="020F0502020204030204" pitchFamily="34" charset="0"/>
                        </a:rPr>
                        <a:t>Interventi programmati</a:t>
                      </a:r>
                      <a:endParaRPr lang="it-IT" sz="1200" b="1" dirty="0">
                        <a:solidFill>
                          <a:schemeClr val="tx1"/>
                        </a:solidFill>
                        <a:latin typeface="Calibri" panose="020F0502020204030204" pitchFamily="34" charset="0"/>
                        <a:cs typeface="Calibri" panose="020F0502020204030204" pitchFamily="34" charset="0"/>
                      </a:endParaRPr>
                    </a:p>
                  </a:txBody>
                  <a:tcPr anchor="ctr"/>
                </a:tc>
                <a:tc>
                  <a:txBody>
                    <a:bodyPr/>
                    <a:lstStyle/>
                    <a:p>
                      <a:pPr algn="ctr"/>
                      <a:r>
                        <a:rPr lang="it-IT" sz="1200" dirty="0" smtClean="0">
                          <a:latin typeface="Calibri" panose="020F0502020204030204" pitchFamily="34" charset="0"/>
                          <a:cs typeface="Calibri" panose="020F0502020204030204" pitchFamily="34" charset="0"/>
                        </a:rPr>
                        <a:t>Interventi in corso</a:t>
                      </a:r>
                      <a:endParaRPr lang="it-IT" sz="1200" b="1" dirty="0">
                        <a:solidFill>
                          <a:schemeClr val="tx1"/>
                        </a:solidFill>
                        <a:latin typeface="Calibri" panose="020F0502020204030204" pitchFamily="34" charset="0"/>
                        <a:cs typeface="Calibri" panose="020F0502020204030204" pitchFamily="34" charset="0"/>
                      </a:endParaRPr>
                    </a:p>
                  </a:txBody>
                  <a:tcPr anchor="ctr"/>
                </a:tc>
                <a:tc>
                  <a:txBody>
                    <a:bodyPr/>
                    <a:lstStyle/>
                    <a:p>
                      <a:pPr algn="ctr"/>
                      <a:r>
                        <a:rPr lang="it-IT" sz="1200" dirty="0" smtClean="0">
                          <a:latin typeface="Calibri" panose="020F0502020204030204" pitchFamily="34" charset="0"/>
                          <a:cs typeface="Calibri" panose="020F0502020204030204" pitchFamily="34" charset="0"/>
                        </a:rPr>
                        <a:t>Interventi ultimati</a:t>
                      </a:r>
                      <a:endParaRPr lang="it-IT" sz="1200" b="1" dirty="0">
                        <a:solidFill>
                          <a:schemeClr val="tx1"/>
                        </a:solidFill>
                        <a:latin typeface="Calibri" panose="020F0502020204030204" pitchFamily="34" charset="0"/>
                        <a:cs typeface="Calibri" panose="020F0502020204030204" pitchFamily="34" charset="0"/>
                      </a:endParaRPr>
                    </a:p>
                  </a:txBody>
                  <a:tcPr anchor="ctr"/>
                </a:tc>
                <a:tc>
                  <a:txBody>
                    <a:bodyPr/>
                    <a:lstStyle/>
                    <a:p>
                      <a:pPr algn="ctr"/>
                      <a:r>
                        <a:rPr lang="it-IT" sz="1200" dirty="0" smtClean="0">
                          <a:latin typeface="Calibri" panose="020F0502020204030204" pitchFamily="34" charset="0"/>
                          <a:cs typeface="Calibri" panose="020F0502020204030204" pitchFamily="34" charset="0"/>
                        </a:rPr>
                        <a:t>TOTALE PARZIALE </a:t>
                      </a:r>
                      <a:endParaRPr lang="it-IT" sz="1200" b="1" dirty="0">
                        <a:solidFill>
                          <a:schemeClr val="tx1"/>
                        </a:solidFill>
                        <a:latin typeface="Calibri" panose="020F0502020204030204" pitchFamily="34" charset="0"/>
                        <a:cs typeface="Calibri" panose="020F0502020204030204"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1200" dirty="0" smtClean="0">
                          <a:latin typeface="Calibri" panose="020F0502020204030204" pitchFamily="34" charset="0"/>
                          <a:cs typeface="Calibri" panose="020F0502020204030204" pitchFamily="34" charset="0"/>
                        </a:rPr>
                        <a:t>COMPETENZE</a:t>
                      </a:r>
                      <a:endParaRPr lang="it-IT" sz="1200" b="1" dirty="0" smtClean="0">
                        <a:solidFill>
                          <a:schemeClr val="tx1"/>
                        </a:solidFill>
                        <a:latin typeface="Calibri" panose="020F0502020204030204" pitchFamily="34" charset="0"/>
                        <a:cs typeface="Calibri" panose="020F0502020204030204" pitchFamily="34" charset="0"/>
                      </a:endParaRPr>
                    </a:p>
                  </a:txBody>
                  <a:tcPr anchor="ctr"/>
                </a:tc>
                <a:extLst>
                  <a:ext uri="{0D108BD9-81ED-4DB2-BD59-A6C34878D82A}">
                    <a16:rowId xmlns:a16="http://schemas.microsoft.com/office/drawing/2014/main" val="2220349052"/>
                  </a:ext>
                </a:extLst>
              </a:tr>
              <a:tr h="369370">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200" kern="1200" dirty="0" smtClean="0">
                          <a:effectLst/>
                          <a:latin typeface="Calibri" panose="020F0502020204030204" pitchFamily="34" charset="0"/>
                          <a:cs typeface="Calibri" panose="020F0502020204030204" pitchFamily="34" charset="0"/>
                        </a:rPr>
                        <a:t> Art. 25, comma 1 e 2-bis, DL n.50 del 24-04- 2017</a:t>
                      </a:r>
                      <a:endParaRPr lang="it-IT" sz="1200" u="none" strike="noStrike" dirty="0" smtClean="0">
                        <a:effectLst/>
                        <a:latin typeface="Calibri" panose="020F0502020204030204" pitchFamily="34" charset="0"/>
                        <a:cs typeface="Calibri" panose="020F0502020204030204" pitchFamily="34" charset="0"/>
                      </a:endParaRPr>
                    </a:p>
                    <a:p>
                      <a:pPr algn="l"/>
                      <a:endParaRPr lang="it-IT" sz="1200" dirty="0">
                        <a:solidFill>
                          <a:schemeClr val="tx1"/>
                        </a:solidFill>
                        <a:latin typeface="Calibri" panose="020F0502020204030204" pitchFamily="34" charset="0"/>
                        <a:cs typeface="Calibri" panose="020F0502020204030204" pitchFamily="34" charset="0"/>
                      </a:endParaRPr>
                    </a:p>
                  </a:txBody>
                  <a:tcPr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it-IT" sz="1200" dirty="0" smtClean="0">
                          <a:latin typeface="Calibri" panose="020F0502020204030204" pitchFamily="34" charset="0"/>
                          <a:cs typeface="Calibri" panose="020F0502020204030204" pitchFamily="34" charset="0"/>
                        </a:rPr>
                        <a:t>N.</a:t>
                      </a:r>
                      <a:r>
                        <a:rPr lang="it-IT" sz="1200" baseline="0" dirty="0" smtClean="0">
                          <a:latin typeface="Calibri" panose="020F0502020204030204" pitchFamily="34" charset="0"/>
                          <a:cs typeface="Calibri" panose="020F0502020204030204" pitchFamily="34" charset="0"/>
                        </a:rPr>
                        <a:t> interventi</a:t>
                      </a:r>
                      <a:endParaRPr lang="it-IT" sz="1200" dirty="0" smtClean="0">
                        <a:latin typeface="Calibri" panose="020F0502020204030204" pitchFamily="34" charset="0"/>
                        <a:cs typeface="Calibri" panose="020F0502020204030204" pitchFamily="34" charset="0"/>
                      </a:endParaRPr>
                    </a:p>
                  </a:txBody>
                  <a:tcPr anchor="ctr"/>
                </a:tc>
                <a:tc>
                  <a:txBody>
                    <a:bodyPr/>
                    <a:lstStyle/>
                    <a:p>
                      <a:pPr algn="ctr"/>
                      <a:r>
                        <a:rPr lang="it-IT" sz="1200" dirty="0" smtClean="0">
                          <a:latin typeface="Calibri" panose="020F0502020204030204" pitchFamily="34" charset="0"/>
                          <a:cs typeface="Calibri" panose="020F0502020204030204" pitchFamily="34" charset="0"/>
                        </a:rPr>
                        <a:t>54</a:t>
                      </a:r>
                      <a:endParaRPr lang="it-IT" sz="1200" dirty="0">
                        <a:latin typeface="Calibri" panose="020F0502020204030204" pitchFamily="34" charset="0"/>
                        <a:cs typeface="Calibri" panose="020F0502020204030204" pitchFamily="34" charset="0"/>
                      </a:endParaRPr>
                    </a:p>
                  </a:txBody>
                  <a:tcPr anchor="ctr"/>
                </a:tc>
                <a:tc>
                  <a:txBody>
                    <a:bodyPr/>
                    <a:lstStyle/>
                    <a:p>
                      <a:pPr algn="ctr"/>
                      <a:r>
                        <a:rPr lang="it-IT" sz="1200" dirty="0" smtClean="0">
                          <a:latin typeface="Calibri" panose="020F0502020204030204" pitchFamily="34" charset="0"/>
                          <a:cs typeface="Calibri" panose="020F0502020204030204" pitchFamily="34" charset="0"/>
                        </a:rPr>
                        <a:t>-</a:t>
                      </a:r>
                      <a:endParaRPr lang="it-IT" sz="1200" dirty="0">
                        <a:latin typeface="Calibri" panose="020F0502020204030204" pitchFamily="34" charset="0"/>
                        <a:cs typeface="Calibri" panose="020F0502020204030204" pitchFamily="34" charset="0"/>
                      </a:endParaRPr>
                    </a:p>
                  </a:txBody>
                  <a:tcPr anchor="ctr"/>
                </a:tc>
                <a:tc>
                  <a:txBody>
                    <a:bodyPr/>
                    <a:lstStyle/>
                    <a:p>
                      <a:pPr algn="ctr"/>
                      <a:r>
                        <a:rPr lang="it-IT" sz="1200" dirty="0" smtClean="0">
                          <a:latin typeface="Calibri" panose="020F0502020204030204" pitchFamily="34" charset="0"/>
                          <a:cs typeface="Calibri" panose="020F0502020204030204" pitchFamily="34" charset="0"/>
                        </a:rPr>
                        <a:t>-</a:t>
                      </a:r>
                      <a:endParaRPr lang="it-IT" sz="1200" dirty="0">
                        <a:latin typeface="Calibri" panose="020F0502020204030204" pitchFamily="34" charset="0"/>
                        <a:cs typeface="Calibri" panose="020F0502020204030204" pitchFamily="34" charset="0"/>
                      </a:endParaRPr>
                    </a:p>
                  </a:txBody>
                  <a:tcPr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it-IT" sz="1200" b="1" dirty="0" smtClean="0">
                          <a:latin typeface="Calibri" panose="020F0502020204030204" pitchFamily="34" charset="0"/>
                          <a:cs typeface="Calibri" panose="020F0502020204030204" pitchFamily="34" charset="0"/>
                        </a:rPr>
                        <a:t>54</a:t>
                      </a:r>
                    </a:p>
                  </a:txBody>
                  <a:tcPr anchor="ctr"/>
                </a:tc>
                <a:tc rowSpan="8">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it-IT" sz="1200" b="1" dirty="0" smtClean="0">
                          <a:latin typeface="Calibri" panose="020F0502020204030204" pitchFamily="34" charset="0"/>
                          <a:cs typeface="Calibri" panose="020F0502020204030204" pitchFamily="34" charset="0"/>
                        </a:rPr>
                        <a:t>MIUR</a:t>
                      </a:r>
                    </a:p>
                  </a:txBody>
                  <a:tcPr anchor="ctr"/>
                </a:tc>
                <a:extLst>
                  <a:ext uri="{0D108BD9-81ED-4DB2-BD59-A6C34878D82A}">
                    <a16:rowId xmlns:a16="http://schemas.microsoft.com/office/drawing/2014/main" val="3875224701"/>
                  </a:ext>
                </a:extLst>
              </a:tr>
              <a:tr h="369370">
                <a:tc vMerge="1">
                  <a:txBody>
                    <a:bodyPr/>
                    <a:lstStyle/>
                    <a:p>
                      <a:pPr algn="l"/>
                      <a:endParaRPr lang="it-IT" sz="1200" dirty="0">
                        <a:solidFill>
                          <a:schemeClr val="tx1"/>
                        </a:solidFill>
                        <a:latin typeface="+mn-lt"/>
                      </a:endParaRPr>
                    </a:p>
                  </a:txBody>
                  <a:tcPr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it-IT" sz="1200" dirty="0" smtClean="0">
                          <a:latin typeface="Calibri" panose="020F0502020204030204" pitchFamily="34" charset="0"/>
                          <a:cs typeface="Calibri" panose="020F0502020204030204" pitchFamily="34" charset="0"/>
                        </a:rPr>
                        <a:t>Importo €</a:t>
                      </a:r>
                      <a:endParaRPr lang="it-IT" sz="1200" dirty="0">
                        <a:latin typeface="Calibri" panose="020F0502020204030204" pitchFamily="34" charset="0"/>
                        <a:cs typeface="Calibri" panose="020F0502020204030204" pitchFamily="34" charset="0"/>
                      </a:endParaRPr>
                    </a:p>
                  </a:txBody>
                  <a:tcPr anchor="ctr"/>
                </a:tc>
                <a:tc>
                  <a:txBody>
                    <a:bodyPr/>
                    <a:lstStyle/>
                    <a:p>
                      <a:pPr algn="ctr"/>
                      <a:r>
                        <a:rPr lang="it-IT" sz="1200" dirty="0" smtClean="0">
                          <a:latin typeface="Calibri" panose="020F0502020204030204" pitchFamily="34" charset="0"/>
                          <a:cs typeface="Calibri" panose="020F0502020204030204" pitchFamily="34" charset="0"/>
                        </a:rPr>
                        <a:t>€ 27 MLN</a:t>
                      </a:r>
                      <a:endParaRPr lang="it-IT" sz="1200" dirty="0">
                        <a:latin typeface="Calibri" panose="020F0502020204030204" pitchFamily="34" charset="0"/>
                        <a:cs typeface="Calibri" panose="020F0502020204030204" pitchFamily="34" charset="0"/>
                      </a:endParaRPr>
                    </a:p>
                  </a:txBody>
                  <a:tcPr anchor="ctr"/>
                </a:tc>
                <a:tc>
                  <a:txBody>
                    <a:bodyPr/>
                    <a:lstStyle/>
                    <a:p>
                      <a:pPr algn="ctr"/>
                      <a:r>
                        <a:rPr lang="it-IT" sz="1200" dirty="0" smtClean="0">
                          <a:latin typeface="Calibri" panose="020F0502020204030204" pitchFamily="34" charset="0"/>
                          <a:cs typeface="Calibri" panose="020F0502020204030204" pitchFamily="34" charset="0"/>
                        </a:rPr>
                        <a:t>-</a:t>
                      </a:r>
                      <a:endParaRPr lang="it-IT" sz="1200" dirty="0">
                        <a:latin typeface="Calibri" panose="020F0502020204030204" pitchFamily="34" charset="0"/>
                        <a:cs typeface="Calibri" panose="020F0502020204030204" pitchFamily="34" charset="0"/>
                      </a:endParaRPr>
                    </a:p>
                  </a:txBody>
                  <a:tcPr anchor="ctr"/>
                </a:tc>
                <a:tc>
                  <a:txBody>
                    <a:bodyPr/>
                    <a:lstStyle/>
                    <a:p>
                      <a:pPr algn="ctr"/>
                      <a:r>
                        <a:rPr lang="it-IT" sz="1200" dirty="0" smtClean="0">
                          <a:latin typeface="Calibri" panose="020F0502020204030204" pitchFamily="34" charset="0"/>
                          <a:cs typeface="Calibri" panose="020F0502020204030204" pitchFamily="34" charset="0"/>
                        </a:rPr>
                        <a:t>-</a:t>
                      </a:r>
                      <a:endParaRPr lang="it-IT" sz="1200" dirty="0">
                        <a:latin typeface="Calibri" panose="020F0502020204030204" pitchFamily="34" charset="0"/>
                        <a:cs typeface="Calibri" panose="020F0502020204030204" pitchFamily="34" charset="0"/>
                      </a:endParaRPr>
                    </a:p>
                  </a:txBody>
                  <a:tcPr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it-IT" sz="1200" b="1" dirty="0" smtClean="0">
                          <a:latin typeface="Calibri" panose="020F0502020204030204" pitchFamily="34" charset="0"/>
                          <a:cs typeface="Calibri" panose="020F0502020204030204" pitchFamily="34" charset="0"/>
                        </a:rPr>
                        <a:t>€ 27 MLN</a:t>
                      </a:r>
                    </a:p>
                  </a:txBody>
                  <a:tcPr anchor="ctr"/>
                </a:tc>
                <a:tc vMerge="1">
                  <a:txBody>
                    <a:bodyPr/>
                    <a:lstStyle/>
                    <a:p>
                      <a:pPr marL="0" marR="0" indent="0" algn="ctr" defTabSz="685800" rtl="0" eaLnBrk="1" fontAlgn="auto" latinLnBrk="0" hangingPunct="1">
                        <a:lnSpc>
                          <a:spcPct val="100000"/>
                        </a:lnSpc>
                        <a:spcBef>
                          <a:spcPts val="0"/>
                        </a:spcBef>
                        <a:spcAft>
                          <a:spcPts val="0"/>
                        </a:spcAft>
                        <a:buClrTx/>
                        <a:buSzTx/>
                        <a:buFontTx/>
                        <a:buNone/>
                        <a:tabLst/>
                        <a:defRPr/>
                      </a:pPr>
                      <a:endParaRPr lang="it-IT" sz="1200" dirty="0">
                        <a:latin typeface="+mn-lt"/>
                      </a:endParaRPr>
                    </a:p>
                  </a:txBody>
                  <a:tcPr anchor="ctr"/>
                </a:tc>
                <a:extLst>
                  <a:ext uri="{0D108BD9-81ED-4DB2-BD59-A6C34878D82A}">
                    <a16:rowId xmlns:a16="http://schemas.microsoft.com/office/drawing/2014/main" val="4272460825"/>
                  </a:ext>
                </a:extLst>
              </a:tr>
              <a:tr h="369370">
                <a:tc rowSpan="2">
                  <a:txBody>
                    <a:bodyPr/>
                    <a:lstStyle/>
                    <a:p>
                      <a:pPr algn="l"/>
                      <a:r>
                        <a:rPr lang="it-IT" sz="1200" dirty="0" smtClean="0">
                          <a:latin typeface="Calibri" panose="020F0502020204030204" pitchFamily="34" charset="0"/>
                          <a:cs typeface="Calibri" panose="020F0502020204030204" pitchFamily="34" charset="0"/>
                        </a:rPr>
                        <a:t>Art.</a:t>
                      </a:r>
                      <a:r>
                        <a:rPr lang="it-IT" sz="1200" baseline="0" dirty="0" smtClean="0">
                          <a:latin typeface="Calibri" panose="020F0502020204030204" pitchFamily="34" charset="0"/>
                          <a:cs typeface="Calibri" panose="020F0502020204030204" pitchFamily="34" charset="0"/>
                        </a:rPr>
                        <a:t> 1, comma 140, Legge n. 232 del 11-12-2016</a:t>
                      </a:r>
                      <a:endParaRPr lang="it-IT" sz="1200" dirty="0">
                        <a:solidFill>
                          <a:schemeClr val="tx1"/>
                        </a:solidFill>
                        <a:latin typeface="Calibri" panose="020F0502020204030204" pitchFamily="34" charset="0"/>
                        <a:cs typeface="Calibri" panose="020F0502020204030204" pitchFamily="34" charset="0"/>
                      </a:endParaRPr>
                    </a:p>
                  </a:txBody>
                  <a:tcPr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it-IT" sz="1200" dirty="0" smtClean="0">
                          <a:latin typeface="Calibri" panose="020F0502020204030204" pitchFamily="34" charset="0"/>
                          <a:cs typeface="Calibri" panose="020F0502020204030204" pitchFamily="34" charset="0"/>
                        </a:rPr>
                        <a:t>N.</a:t>
                      </a:r>
                      <a:r>
                        <a:rPr lang="it-IT" sz="1200" baseline="0" dirty="0" smtClean="0">
                          <a:latin typeface="Calibri" panose="020F0502020204030204" pitchFamily="34" charset="0"/>
                          <a:cs typeface="Calibri" panose="020F0502020204030204" pitchFamily="34" charset="0"/>
                        </a:rPr>
                        <a:t> interventi</a:t>
                      </a:r>
                      <a:endParaRPr lang="it-IT" sz="1200" dirty="0" smtClean="0">
                        <a:latin typeface="Calibri" panose="020F0502020204030204" pitchFamily="34" charset="0"/>
                        <a:cs typeface="Calibri" panose="020F0502020204030204" pitchFamily="34" charset="0"/>
                      </a:endParaRPr>
                    </a:p>
                  </a:txBody>
                  <a:tcPr anchor="ctr"/>
                </a:tc>
                <a:tc>
                  <a:txBody>
                    <a:bodyPr/>
                    <a:lstStyle/>
                    <a:p>
                      <a:pPr algn="ctr"/>
                      <a:r>
                        <a:rPr lang="it-IT" sz="1200" dirty="0" smtClean="0">
                          <a:latin typeface="Calibri" panose="020F0502020204030204" pitchFamily="34" charset="0"/>
                          <a:cs typeface="Calibri" panose="020F0502020204030204" pitchFamily="34" charset="0"/>
                        </a:rPr>
                        <a:t>86</a:t>
                      </a:r>
                      <a:endParaRPr lang="it-IT" sz="1200" dirty="0">
                        <a:latin typeface="Calibri" panose="020F0502020204030204" pitchFamily="34" charset="0"/>
                        <a:cs typeface="Calibri" panose="020F0502020204030204" pitchFamily="34" charset="0"/>
                      </a:endParaRPr>
                    </a:p>
                  </a:txBody>
                  <a:tcPr anchor="ctr"/>
                </a:tc>
                <a:tc>
                  <a:txBody>
                    <a:bodyPr/>
                    <a:lstStyle/>
                    <a:p>
                      <a:pPr algn="ctr"/>
                      <a:r>
                        <a:rPr lang="it-IT" sz="1200" dirty="0" smtClean="0">
                          <a:latin typeface="Calibri" panose="020F0502020204030204" pitchFamily="34" charset="0"/>
                          <a:cs typeface="Calibri" panose="020F0502020204030204" pitchFamily="34" charset="0"/>
                        </a:rPr>
                        <a:t>-</a:t>
                      </a:r>
                      <a:endParaRPr lang="it-IT" sz="1200" dirty="0">
                        <a:latin typeface="Calibri" panose="020F0502020204030204" pitchFamily="34" charset="0"/>
                        <a:cs typeface="Calibri" panose="020F0502020204030204" pitchFamily="34" charset="0"/>
                      </a:endParaRPr>
                    </a:p>
                  </a:txBody>
                  <a:tcPr anchor="ctr"/>
                </a:tc>
                <a:tc>
                  <a:txBody>
                    <a:bodyPr/>
                    <a:lstStyle/>
                    <a:p>
                      <a:pPr algn="ctr"/>
                      <a:r>
                        <a:rPr lang="it-IT" sz="1200" dirty="0" smtClean="0">
                          <a:latin typeface="Calibri" panose="020F0502020204030204" pitchFamily="34" charset="0"/>
                          <a:cs typeface="Calibri" panose="020F0502020204030204" pitchFamily="34" charset="0"/>
                        </a:rPr>
                        <a:t>-</a:t>
                      </a:r>
                      <a:endParaRPr lang="it-IT" sz="1200" dirty="0">
                        <a:latin typeface="Calibri" panose="020F0502020204030204" pitchFamily="34" charset="0"/>
                        <a:cs typeface="Calibri" panose="020F0502020204030204" pitchFamily="34" charset="0"/>
                      </a:endParaRPr>
                    </a:p>
                  </a:txBody>
                  <a:tcPr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it-IT" sz="1200" b="1" dirty="0" smtClean="0">
                          <a:latin typeface="Calibri" panose="020F0502020204030204" pitchFamily="34" charset="0"/>
                          <a:cs typeface="Calibri" panose="020F0502020204030204" pitchFamily="34" charset="0"/>
                        </a:rPr>
                        <a:t>86</a:t>
                      </a:r>
                    </a:p>
                  </a:txBody>
                  <a:tcPr anchor="ctr"/>
                </a:tc>
                <a:tc vMerge="1">
                  <a:txBody>
                    <a:bodyPr/>
                    <a:lstStyle/>
                    <a:p>
                      <a:pPr marL="0" marR="0" indent="0" algn="ctr" defTabSz="685800" rtl="0" eaLnBrk="1" fontAlgn="auto" latinLnBrk="0" hangingPunct="1">
                        <a:lnSpc>
                          <a:spcPct val="100000"/>
                        </a:lnSpc>
                        <a:spcBef>
                          <a:spcPts val="0"/>
                        </a:spcBef>
                        <a:spcAft>
                          <a:spcPts val="0"/>
                        </a:spcAft>
                        <a:buClrTx/>
                        <a:buSzTx/>
                        <a:buFontTx/>
                        <a:buNone/>
                        <a:tabLst/>
                        <a:defRPr/>
                      </a:pPr>
                      <a:endParaRPr lang="it-IT" sz="1200" dirty="0" smtClean="0">
                        <a:latin typeface="+mn-lt"/>
                      </a:endParaRPr>
                    </a:p>
                  </a:txBody>
                  <a:tcPr anchor="ctr"/>
                </a:tc>
                <a:extLst>
                  <a:ext uri="{0D108BD9-81ED-4DB2-BD59-A6C34878D82A}">
                    <a16:rowId xmlns:a16="http://schemas.microsoft.com/office/drawing/2014/main" val="2547775071"/>
                  </a:ext>
                </a:extLst>
              </a:tr>
              <a:tr h="281968">
                <a:tc vMerge="1">
                  <a:txBody>
                    <a:bodyPr/>
                    <a:lstStyle/>
                    <a:p>
                      <a:endParaRPr lang="it-IT"/>
                    </a:p>
                  </a:txBody>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it-IT" sz="1200" dirty="0" smtClean="0">
                          <a:latin typeface="Calibri" panose="020F0502020204030204" pitchFamily="34" charset="0"/>
                          <a:cs typeface="Calibri" panose="020F0502020204030204" pitchFamily="34" charset="0"/>
                        </a:rPr>
                        <a:t>Importo €</a:t>
                      </a:r>
                      <a:endParaRPr lang="it-IT" sz="1200" dirty="0">
                        <a:latin typeface="Calibri" panose="020F0502020204030204" pitchFamily="34" charset="0"/>
                        <a:cs typeface="Calibri" panose="020F0502020204030204" pitchFamily="34" charset="0"/>
                      </a:endParaRPr>
                    </a:p>
                  </a:txBody>
                  <a:tcPr anchor="ctr"/>
                </a:tc>
                <a:tc>
                  <a:txBody>
                    <a:bodyPr/>
                    <a:lstStyle/>
                    <a:p>
                      <a:pPr algn="ctr"/>
                      <a:r>
                        <a:rPr lang="it-IT" sz="1200" dirty="0" smtClean="0">
                          <a:latin typeface="Calibri" panose="020F0502020204030204" pitchFamily="34" charset="0"/>
                          <a:cs typeface="Calibri" panose="020F0502020204030204" pitchFamily="34" charset="0"/>
                        </a:rPr>
                        <a:t>€ 87 MLN</a:t>
                      </a:r>
                      <a:endParaRPr lang="it-IT" sz="1200" dirty="0">
                        <a:latin typeface="Calibri" panose="020F0502020204030204" pitchFamily="34" charset="0"/>
                        <a:cs typeface="Calibri" panose="020F0502020204030204" pitchFamily="34" charset="0"/>
                      </a:endParaRPr>
                    </a:p>
                  </a:txBody>
                  <a:tcPr anchor="ctr"/>
                </a:tc>
                <a:tc>
                  <a:txBody>
                    <a:bodyPr/>
                    <a:lstStyle/>
                    <a:p>
                      <a:pPr algn="ctr"/>
                      <a:r>
                        <a:rPr lang="it-IT" sz="1200" dirty="0" smtClean="0">
                          <a:latin typeface="Calibri" panose="020F0502020204030204" pitchFamily="34" charset="0"/>
                          <a:cs typeface="Calibri" panose="020F0502020204030204" pitchFamily="34" charset="0"/>
                        </a:rPr>
                        <a:t>-</a:t>
                      </a:r>
                      <a:endParaRPr lang="it-IT" sz="1200" dirty="0">
                        <a:latin typeface="Calibri" panose="020F0502020204030204" pitchFamily="34" charset="0"/>
                        <a:cs typeface="Calibri" panose="020F0502020204030204" pitchFamily="34" charset="0"/>
                      </a:endParaRPr>
                    </a:p>
                  </a:txBody>
                  <a:tcPr anchor="ctr"/>
                </a:tc>
                <a:tc>
                  <a:txBody>
                    <a:bodyPr/>
                    <a:lstStyle/>
                    <a:p>
                      <a:pPr algn="ctr"/>
                      <a:r>
                        <a:rPr lang="it-IT" sz="1200" dirty="0" smtClean="0">
                          <a:latin typeface="Calibri" panose="020F0502020204030204" pitchFamily="34" charset="0"/>
                          <a:cs typeface="Calibri" panose="020F0502020204030204" pitchFamily="34" charset="0"/>
                        </a:rPr>
                        <a:t>-</a:t>
                      </a:r>
                      <a:endParaRPr lang="it-IT" sz="1200" dirty="0">
                        <a:latin typeface="Calibri" panose="020F0502020204030204" pitchFamily="34" charset="0"/>
                        <a:cs typeface="Calibri" panose="020F0502020204030204" pitchFamily="34" charset="0"/>
                      </a:endParaRPr>
                    </a:p>
                  </a:txBody>
                  <a:tcPr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it-IT" sz="1200" b="1" dirty="0" smtClean="0">
                          <a:latin typeface="Calibri" panose="020F0502020204030204" pitchFamily="34" charset="0"/>
                          <a:cs typeface="Calibri" panose="020F0502020204030204" pitchFamily="34" charset="0"/>
                        </a:rPr>
                        <a:t>€</a:t>
                      </a:r>
                      <a:r>
                        <a:rPr lang="it-IT" sz="1200" b="1" baseline="0" dirty="0" smtClean="0">
                          <a:latin typeface="Calibri" panose="020F0502020204030204" pitchFamily="34" charset="0"/>
                          <a:cs typeface="Calibri" panose="020F0502020204030204" pitchFamily="34" charset="0"/>
                        </a:rPr>
                        <a:t> </a:t>
                      </a:r>
                      <a:r>
                        <a:rPr lang="it-IT" sz="1200" b="1" dirty="0" smtClean="0">
                          <a:latin typeface="Calibri" panose="020F0502020204030204" pitchFamily="34" charset="0"/>
                          <a:cs typeface="Calibri" panose="020F0502020204030204" pitchFamily="34" charset="0"/>
                        </a:rPr>
                        <a:t>87 MLN</a:t>
                      </a:r>
                    </a:p>
                  </a:txBody>
                  <a:tcPr anchor="ctr"/>
                </a:tc>
                <a:tc vMerge="1">
                  <a:txBody>
                    <a:bodyPr/>
                    <a:lstStyle/>
                    <a:p>
                      <a:pPr marL="0" marR="0" indent="0" algn="ctr" defTabSz="685800" rtl="0" eaLnBrk="1" fontAlgn="auto" latinLnBrk="0" hangingPunct="1">
                        <a:lnSpc>
                          <a:spcPct val="100000"/>
                        </a:lnSpc>
                        <a:spcBef>
                          <a:spcPts val="0"/>
                        </a:spcBef>
                        <a:spcAft>
                          <a:spcPts val="0"/>
                        </a:spcAft>
                        <a:buClrTx/>
                        <a:buSzTx/>
                        <a:buFontTx/>
                        <a:buNone/>
                        <a:tabLst/>
                        <a:defRPr/>
                      </a:pPr>
                      <a:endParaRPr lang="it-IT" sz="1200" dirty="0">
                        <a:latin typeface="+mn-lt"/>
                      </a:endParaRPr>
                    </a:p>
                  </a:txBody>
                  <a:tcPr anchor="ctr"/>
                </a:tc>
                <a:extLst>
                  <a:ext uri="{0D108BD9-81ED-4DB2-BD59-A6C34878D82A}">
                    <a16:rowId xmlns:a16="http://schemas.microsoft.com/office/drawing/2014/main" val="4076697013"/>
                  </a:ext>
                </a:extLst>
              </a:tr>
              <a:tr h="156210">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200" dirty="0" smtClean="0">
                          <a:latin typeface="Calibri" panose="020F0502020204030204" pitchFamily="34" charset="0"/>
                          <a:cs typeface="Calibri" panose="020F0502020204030204" pitchFamily="34" charset="0"/>
                        </a:rPr>
                        <a:t>   Legge 205/17 Comma 853 DM 13.04.2018</a:t>
                      </a:r>
                    </a:p>
                    <a:p>
                      <a:pPr algn="l"/>
                      <a:endParaRPr lang="it-IT" sz="1200" dirty="0">
                        <a:latin typeface="Calibri" panose="020F0502020204030204" pitchFamily="34" charset="0"/>
                        <a:cs typeface="Calibri" panose="020F0502020204030204" pitchFamily="34" charset="0"/>
                      </a:endParaRPr>
                    </a:p>
                  </a:txBody>
                  <a:tcPr marL="7620" marR="7620" marT="762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1200" dirty="0" smtClean="0">
                          <a:latin typeface="Calibri" panose="020F0502020204030204" pitchFamily="34" charset="0"/>
                          <a:cs typeface="Calibri" panose="020F0502020204030204" pitchFamily="34" charset="0"/>
                        </a:rPr>
                        <a:t>N.</a:t>
                      </a:r>
                      <a:r>
                        <a:rPr lang="it-IT" sz="1200" baseline="0" dirty="0" smtClean="0">
                          <a:latin typeface="Calibri" panose="020F0502020204030204" pitchFamily="34" charset="0"/>
                          <a:cs typeface="Calibri" panose="020F0502020204030204" pitchFamily="34" charset="0"/>
                        </a:rPr>
                        <a:t> interventi</a:t>
                      </a:r>
                      <a:endParaRPr lang="it-IT" sz="1200" dirty="0">
                        <a:latin typeface="Calibri" panose="020F0502020204030204" pitchFamily="34" charset="0"/>
                        <a:cs typeface="Calibri" panose="020F0502020204030204" pitchFamily="34" charset="0"/>
                      </a:endParaRPr>
                    </a:p>
                  </a:txBody>
                  <a:tcPr anchor="ctr"/>
                </a:tc>
                <a:tc>
                  <a:txBody>
                    <a:bodyPr/>
                    <a:lstStyle/>
                    <a:p>
                      <a:pPr algn="ctr"/>
                      <a:r>
                        <a:rPr lang="it-IT" sz="1200" dirty="0" smtClean="0">
                          <a:latin typeface="Calibri" panose="020F0502020204030204" pitchFamily="34" charset="0"/>
                          <a:cs typeface="Calibri" panose="020F0502020204030204" pitchFamily="34" charset="0"/>
                        </a:rPr>
                        <a:t>5</a:t>
                      </a:r>
                      <a:endParaRPr lang="it-IT" sz="1200" dirty="0">
                        <a:latin typeface="Calibri" panose="020F0502020204030204" pitchFamily="34" charset="0"/>
                        <a:cs typeface="Calibri" panose="020F0502020204030204" pitchFamily="34" charset="0"/>
                      </a:endParaRPr>
                    </a:p>
                  </a:txBody>
                  <a:tcPr anchor="ctr"/>
                </a:tc>
                <a:tc>
                  <a:txBody>
                    <a:bodyPr/>
                    <a:lstStyle/>
                    <a:p>
                      <a:pPr algn="ctr"/>
                      <a:endParaRPr lang="it-IT" sz="1200" dirty="0">
                        <a:latin typeface="Calibri" panose="020F0502020204030204" pitchFamily="34" charset="0"/>
                        <a:cs typeface="Calibri" panose="020F0502020204030204" pitchFamily="34" charset="0"/>
                      </a:endParaRPr>
                    </a:p>
                  </a:txBody>
                  <a:tcPr anchor="ctr"/>
                </a:tc>
                <a:tc>
                  <a:txBody>
                    <a:bodyPr/>
                    <a:lstStyle/>
                    <a:p>
                      <a:pPr algn="ctr"/>
                      <a:endParaRPr lang="it-IT" sz="1200" dirty="0">
                        <a:latin typeface="Calibri" panose="020F0502020204030204" pitchFamily="34" charset="0"/>
                        <a:cs typeface="Calibri" panose="020F0502020204030204" pitchFamily="34" charset="0"/>
                      </a:endParaRPr>
                    </a:p>
                  </a:txBody>
                  <a:tcPr anchor="ctr"/>
                </a:tc>
                <a:tc>
                  <a:txBody>
                    <a:bodyPr/>
                    <a:lstStyle/>
                    <a:p>
                      <a:pPr algn="ctr"/>
                      <a:endParaRPr lang="it-IT" sz="1200" b="1" dirty="0">
                        <a:latin typeface="Calibri" panose="020F0502020204030204" pitchFamily="34" charset="0"/>
                        <a:cs typeface="Calibri" panose="020F0502020204030204" pitchFamily="34" charset="0"/>
                      </a:endParaRPr>
                    </a:p>
                  </a:txBody>
                  <a:tcPr anchor="ctr"/>
                </a:tc>
                <a:tc vMerge="1">
                  <a:txBody>
                    <a:bodyPr/>
                    <a:lstStyle/>
                    <a:p>
                      <a:endParaRPr lang="it-IT"/>
                    </a:p>
                  </a:txBody>
                  <a:tcPr/>
                </a:tc>
                <a:extLst>
                  <a:ext uri="{0D108BD9-81ED-4DB2-BD59-A6C34878D82A}">
                    <a16:rowId xmlns:a16="http://schemas.microsoft.com/office/drawing/2014/main" val="3818769346"/>
                  </a:ext>
                </a:extLst>
              </a:tr>
              <a:tr h="156210">
                <a:tc vMerge="1">
                  <a:txBody>
                    <a:bodyPr/>
                    <a:lstStyle/>
                    <a:p>
                      <a:endParaRPr lang="it-IT"/>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1200" dirty="0" smtClean="0">
                          <a:latin typeface="Calibri" panose="020F0502020204030204" pitchFamily="34" charset="0"/>
                          <a:cs typeface="Calibri" panose="020F0502020204030204" pitchFamily="34" charset="0"/>
                        </a:rPr>
                        <a:t>Importo €</a:t>
                      </a:r>
                      <a:endParaRPr lang="it-IT" sz="1200" dirty="0">
                        <a:latin typeface="Calibri" panose="020F0502020204030204" pitchFamily="34" charset="0"/>
                        <a:cs typeface="Calibri" panose="020F0502020204030204" pitchFamily="34" charset="0"/>
                      </a:endParaRPr>
                    </a:p>
                  </a:txBody>
                  <a:tcPr anchor="ctr"/>
                </a:tc>
                <a:tc>
                  <a:txBody>
                    <a:bodyPr/>
                    <a:lstStyle/>
                    <a:p>
                      <a:pPr algn="ctr"/>
                      <a:r>
                        <a:rPr lang="it-IT" sz="1200" dirty="0" smtClean="0">
                          <a:latin typeface="Calibri" panose="020F0502020204030204" pitchFamily="34" charset="0"/>
                          <a:cs typeface="Calibri" panose="020F0502020204030204" pitchFamily="34" charset="0"/>
                        </a:rPr>
                        <a:t>€ 4 MLN</a:t>
                      </a:r>
                      <a:endParaRPr lang="it-IT" sz="1200" dirty="0">
                        <a:latin typeface="Calibri" panose="020F0502020204030204" pitchFamily="34" charset="0"/>
                        <a:cs typeface="Calibri" panose="020F0502020204030204" pitchFamily="34" charset="0"/>
                      </a:endParaRPr>
                    </a:p>
                  </a:txBody>
                  <a:tcPr anchor="ctr"/>
                </a:tc>
                <a:tc>
                  <a:txBody>
                    <a:bodyPr/>
                    <a:lstStyle/>
                    <a:p>
                      <a:pPr algn="ctr"/>
                      <a:endParaRPr lang="it-IT" sz="1200" dirty="0">
                        <a:latin typeface="Calibri" panose="020F0502020204030204" pitchFamily="34" charset="0"/>
                        <a:cs typeface="Calibri" panose="020F0502020204030204" pitchFamily="34" charset="0"/>
                      </a:endParaRPr>
                    </a:p>
                  </a:txBody>
                  <a:tcPr anchor="ctr"/>
                </a:tc>
                <a:tc>
                  <a:txBody>
                    <a:bodyPr/>
                    <a:lstStyle/>
                    <a:p>
                      <a:pPr algn="ctr"/>
                      <a:endParaRPr lang="it-IT" sz="1200" dirty="0">
                        <a:latin typeface="Calibri" panose="020F0502020204030204" pitchFamily="34" charset="0"/>
                        <a:cs typeface="Calibri" panose="020F0502020204030204"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1200" b="1" dirty="0" smtClean="0">
                          <a:latin typeface="Calibri" panose="020F0502020204030204" pitchFamily="34" charset="0"/>
                          <a:cs typeface="Calibri" panose="020F0502020204030204" pitchFamily="34" charset="0"/>
                        </a:rPr>
                        <a:t>€ 4 MLN</a:t>
                      </a:r>
                    </a:p>
                  </a:txBody>
                  <a:tcPr anchor="ctr"/>
                </a:tc>
                <a:tc vMerge="1">
                  <a:txBody>
                    <a:bodyPr/>
                    <a:lstStyle/>
                    <a:p>
                      <a:endParaRPr lang="it-IT"/>
                    </a:p>
                  </a:txBody>
                  <a:tcPr/>
                </a:tc>
                <a:extLst>
                  <a:ext uri="{0D108BD9-81ED-4DB2-BD59-A6C34878D82A}">
                    <a16:rowId xmlns:a16="http://schemas.microsoft.com/office/drawing/2014/main" val="2804921155"/>
                  </a:ext>
                </a:extLst>
              </a:tr>
              <a:tr h="264556">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it-IT" sz="1200" dirty="0">
                        <a:latin typeface="Calibri" panose="020F0502020204030204" pitchFamily="34" charset="0"/>
                        <a:cs typeface="Calibri" panose="020F0502020204030204" pitchFamily="34" charset="0"/>
                      </a:endParaRPr>
                    </a:p>
                  </a:txBody>
                  <a:tcPr marL="7620" marR="7620" marT="762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1200" dirty="0" smtClean="0">
                          <a:latin typeface="Calibri" panose="020F0502020204030204" pitchFamily="34" charset="0"/>
                          <a:cs typeface="Calibri" panose="020F0502020204030204" pitchFamily="34" charset="0"/>
                        </a:rPr>
                        <a:t>N.</a:t>
                      </a:r>
                      <a:r>
                        <a:rPr lang="it-IT" sz="1200" baseline="0" dirty="0" smtClean="0">
                          <a:latin typeface="Calibri" panose="020F0502020204030204" pitchFamily="34" charset="0"/>
                          <a:cs typeface="Calibri" panose="020F0502020204030204" pitchFamily="34" charset="0"/>
                        </a:rPr>
                        <a:t> interventi</a:t>
                      </a:r>
                      <a:endParaRPr lang="it-IT" sz="1200" dirty="0">
                        <a:latin typeface="Calibri" panose="020F0502020204030204" pitchFamily="34" charset="0"/>
                        <a:cs typeface="Calibri" panose="020F0502020204030204" pitchFamily="34" charset="0"/>
                      </a:endParaRPr>
                    </a:p>
                  </a:txBody>
                  <a:tcPr anchor="ctr"/>
                </a:tc>
                <a:tc>
                  <a:txBody>
                    <a:bodyPr/>
                    <a:lstStyle/>
                    <a:p>
                      <a:pPr algn="ctr"/>
                      <a:r>
                        <a:rPr lang="it-IT" sz="1200" dirty="0" smtClean="0">
                          <a:latin typeface="Calibri" panose="020F0502020204030204" pitchFamily="34" charset="0"/>
                          <a:cs typeface="Calibri" panose="020F0502020204030204" pitchFamily="34" charset="0"/>
                        </a:rPr>
                        <a:t>145</a:t>
                      </a:r>
                      <a:endParaRPr lang="it-IT" sz="1200" dirty="0">
                        <a:latin typeface="Calibri" panose="020F0502020204030204" pitchFamily="34" charset="0"/>
                        <a:cs typeface="Calibri" panose="020F0502020204030204" pitchFamily="34" charset="0"/>
                      </a:endParaRPr>
                    </a:p>
                  </a:txBody>
                  <a:tcPr anchor="ctr"/>
                </a:tc>
                <a:tc>
                  <a:txBody>
                    <a:bodyPr/>
                    <a:lstStyle/>
                    <a:p>
                      <a:pPr algn="ctr"/>
                      <a:r>
                        <a:rPr lang="it-IT" sz="1200" dirty="0" smtClean="0">
                          <a:latin typeface="Calibri" panose="020F0502020204030204" pitchFamily="34" charset="0"/>
                          <a:cs typeface="Calibri" panose="020F0502020204030204" pitchFamily="34" charset="0"/>
                        </a:rPr>
                        <a:t>-</a:t>
                      </a:r>
                      <a:endParaRPr lang="it-IT" sz="1200" dirty="0">
                        <a:latin typeface="Calibri" panose="020F0502020204030204" pitchFamily="34" charset="0"/>
                        <a:cs typeface="Calibri" panose="020F0502020204030204" pitchFamily="34" charset="0"/>
                      </a:endParaRPr>
                    </a:p>
                  </a:txBody>
                  <a:tcPr anchor="ctr"/>
                </a:tc>
                <a:tc>
                  <a:txBody>
                    <a:bodyPr/>
                    <a:lstStyle/>
                    <a:p>
                      <a:pPr algn="ctr"/>
                      <a:r>
                        <a:rPr lang="it-IT" sz="1200" dirty="0" smtClean="0">
                          <a:latin typeface="Calibri" panose="020F0502020204030204" pitchFamily="34" charset="0"/>
                          <a:cs typeface="Calibri" panose="020F0502020204030204" pitchFamily="34" charset="0"/>
                        </a:rPr>
                        <a:t>-</a:t>
                      </a:r>
                      <a:endParaRPr lang="it-IT" sz="1200" dirty="0">
                        <a:latin typeface="Calibri" panose="020F0502020204030204" pitchFamily="34" charset="0"/>
                        <a:cs typeface="Calibri" panose="020F0502020204030204" pitchFamily="34" charset="0"/>
                      </a:endParaRPr>
                    </a:p>
                  </a:txBody>
                  <a:tcPr anchor="ctr"/>
                </a:tc>
                <a:tc>
                  <a:txBody>
                    <a:bodyPr/>
                    <a:lstStyle/>
                    <a:p>
                      <a:pPr algn="ctr"/>
                      <a:r>
                        <a:rPr lang="it-IT" sz="1200" b="1" dirty="0" smtClean="0">
                          <a:latin typeface="Calibri" panose="020F0502020204030204" pitchFamily="34" charset="0"/>
                          <a:cs typeface="Calibri" panose="020F0502020204030204" pitchFamily="34" charset="0"/>
                        </a:rPr>
                        <a:t>145</a:t>
                      </a:r>
                      <a:endParaRPr lang="it-IT" sz="1200" b="1" dirty="0">
                        <a:latin typeface="Calibri" panose="020F0502020204030204" pitchFamily="34" charset="0"/>
                        <a:cs typeface="Calibri" panose="020F0502020204030204" pitchFamily="34" charset="0"/>
                      </a:endParaRPr>
                    </a:p>
                  </a:txBody>
                  <a:tcPr anchor="ct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it-IT" sz="1000" b="1" dirty="0" smtClean="0">
                        <a:latin typeface="+mn-lt"/>
                      </a:endParaRPr>
                    </a:p>
                  </a:txBody>
                  <a:tcPr anchor="ctr">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256444357"/>
                  </a:ext>
                </a:extLst>
              </a:tr>
              <a:tr h="264556">
                <a:tc vMerge="1">
                  <a:txBody>
                    <a:bodyPr/>
                    <a:lstStyle/>
                    <a:p>
                      <a:endParaRPr lang="it-IT" sz="1000" dirty="0"/>
                    </a:p>
                  </a:txBody>
                  <a:tcPr marL="7620" marR="7620" marT="762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1200" dirty="0" smtClean="0">
                          <a:latin typeface="Calibri" panose="020F0502020204030204" pitchFamily="34" charset="0"/>
                          <a:cs typeface="Calibri" panose="020F0502020204030204" pitchFamily="34" charset="0"/>
                        </a:rPr>
                        <a:t>Importo €</a:t>
                      </a:r>
                      <a:endParaRPr lang="it-IT" sz="1200" dirty="0">
                        <a:latin typeface="Calibri" panose="020F0502020204030204" pitchFamily="34" charset="0"/>
                        <a:cs typeface="Calibri" panose="020F0502020204030204" pitchFamily="34" charset="0"/>
                      </a:endParaRPr>
                    </a:p>
                  </a:txBody>
                  <a:tcPr anchor="ctr"/>
                </a:tc>
                <a:tc>
                  <a:txBody>
                    <a:bodyPr/>
                    <a:lstStyle/>
                    <a:p>
                      <a:pPr algn="ctr"/>
                      <a:r>
                        <a:rPr lang="it-IT" sz="1200" dirty="0" smtClean="0">
                          <a:latin typeface="Calibri" panose="020F0502020204030204" pitchFamily="34" charset="0"/>
                          <a:cs typeface="Calibri" panose="020F0502020204030204" pitchFamily="34" charset="0"/>
                        </a:rPr>
                        <a:t>€ 118 MLN</a:t>
                      </a:r>
                      <a:endParaRPr lang="it-IT" sz="1200" dirty="0">
                        <a:latin typeface="Calibri" panose="020F0502020204030204" pitchFamily="34" charset="0"/>
                        <a:cs typeface="Calibri" panose="020F0502020204030204" pitchFamily="34" charset="0"/>
                      </a:endParaRPr>
                    </a:p>
                  </a:txBody>
                  <a:tcPr anchor="ctr"/>
                </a:tc>
                <a:tc>
                  <a:txBody>
                    <a:bodyPr/>
                    <a:lstStyle/>
                    <a:p>
                      <a:pPr algn="ctr"/>
                      <a:r>
                        <a:rPr lang="it-IT" sz="1200" dirty="0" smtClean="0">
                          <a:latin typeface="Calibri" panose="020F0502020204030204" pitchFamily="34" charset="0"/>
                          <a:cs typeface="Calibri" panose="020F0502020204030204" pitchFamily="34" charset="0"/>
                        </a:rPr>
                        <a:t>-</a:t>
                      </a:r>
                      <a:endParaRPr lang="it-IT" sz="1200" dirty="0">
                        <a:latin typeface="Calibri" panose="020F0502020204030204" pitchFamily="34" charset="0"/>
                        <a:cs typeface="Calibri" panose="020F0502020204030204" pitchFamily="34" charset="0"/>
                      </a:endParaRPr>
                    </a:p>
                  </a:txBody>
                  <a:tcPr anchor="ctr"/>
                </a:tc>
                <a:tc>
                  <a:txBody>
                    <a:bodyPr/>
                    <a:lstStyle/>
                    <a:p>
                      <a:pPr algn="ctr"/>
                      <a:r>
                        <a:rPr lang="it-IT" sz="1200" dirty="0" smtClean="0">
                          <a:latin typeface="Calibri" panose="020F0502020204030204" pitchFamily="34" charset="0"/>
                          <a:cs typeface="Calibri" panose="020F0502020204030204" pitchFamily="34" charset="0"/>
                        </a:rPr>
                        <a:t>-</a:t>
                      </a:r>
                      <a:endParaRPr lang="it-IT" sz="1200" dirty="0">
                        <a:latin typeface="Calibri" panose="020F0502020204030204" pitchFamily="34" charset="0"/>
                        <a:cs typeface="Calibri" panose="020F0502020204030204" pitchFamily="34" charset="0"/>
                      </a:endParaRPr>
                    </a:p>
                  </a:txBody>
                  <a:tcPr anchor="ctr"/>
                </a:tc>
                <a:tc>
                  <a:txBody>
                    <a:bodyPr/>
                    <a:lstStyle/>
                    <a:p>
                      <a:pPr algn="ctr"/>
                      <a:r>
                        <a:rPr lang="it-IT" sz="1200" b="1" dirty="0" smtClean="0">
                          <a:latin typeface="Calibri" panose="020F0502020204030204" pitchFamily="34" charset="0"/>
                          <a:cs typeface="Calibri" panose="020F0502020204030204" pitchFamily="34" charset="0"/>
                        </a:rPr>
                        <a:t>€118 MLN</a:t>
                      </a:r>
                      <a:endParaRPr lang="it-IT" sz="1200" b="1" dirty="0">
                        <a:latin typeface="Calibri" panose="020F0502020204030204" pitchFamily="34" charset="0"/>
                        <a:cs typeface="Calibri" panose="020F0502020204030204" pitchFamily="34" charset="0"/>
                      </a:endParaRPr>
                    </a:p>
                  </a:txBody>
                  <a:tcPr anchor="ct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it-IT" sz="1000" b="1" dirty="0" smtClean="0">
                        <a:latin typeface="+mn-lt"/>
                      </a:endParaRPr>
                    </a:p>
                  </a:txBody>
                  <a:tcPr anchor="ctr">
                    <a:lnR w="9525" cap="flat" cmpd="sng" algn="ctr">
                      <a:solidFill>
                        <a:schemeClr val="tx1"/>
                      </a:solidFill>
                      <a:prstDash val="solid"/>
                      <a:round/>
                      <a:headEnd type="none" w="med" len="med"/>
                      <a:tailEnd type="none" w="med" len="med"/>
                    </a:lnR>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50189229"/>
                  </a:ext>
                </a:extLst>
              </a:tr>
            </a:tbl>
          </a:graphicData>
        </a:graphic>
      </p:graphicFrame>
    </p:spTree>
    <p:extLst>
      <p:ext uri="{BB962C8B-B14F-4D97-AF65-F5344CB8AC3E}">
        <p14:creationId xmlns:p14="http://schemas.microsoft.com/office/powerpoint/2010/main" val="3988163186"/>
      </p:ext>
    </p:extLst>
  </p:cSld>
  <p:clrMapOvr>
    <a:masterClrMapping/>
  </p:clrMapOvr>
  <p:transition>
    <p:zo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sellaDiTesto 6"/>
          <p:cNvSpPr txBox="1"/>
          <p:nvPr/>
        </p:nvSpPr>
        <p:spPr>
          <a:xfrm>
            <a:off x="251520" y="44624"/>
            <a:ext cx="8640000" cy="584775"/>
          </a:xfrm>
          <a:prstGeom prst="rect">
            <a:avLst/>
          </a:prstGeom>
          <a:noFill/>
          <a:ln>
            <a:noFill/>
          </a:ln>
        </p:spPr>
        <p:txBody>
          <a:bodyPr wrap="square" rtlCol="0">
            <a:spAutoFit/>
          </a:bodyPr>
          <a:lstStyle/>
          <a:p>
            <a:pPr algn="ctr" defTabSz="685800" fontAlgn="b">
              <a:defRPr/>
            </a:pPr>
            <a:r>
              <a:rPr lang="it-IT" sz="1600" b="1" dirty="0" smtClean="0">
                <a:solidFill>
                  <a:schemeClr val="bg1"/>
                </a:solidFill>
                <a:latin typeface="Calibri" panose="020F0502020204030204" pitchFamily="34" charset="0"/>
                <a:cs typeface="Calibri" panose="020F0502020204030204" pitchFamily="34" charset="0"/>
              </a:rPr>
              <a:t>PATTO PER LO SVILUPPO DELLA REGIONE CALABRIA – FSC 2014-2020 – Delibera CIPE n.26 del 10/08/2016 – </a:t>
            </a:r>
            <a:r>
              <a:rPr lang="it-IT" sz="1600" b="1" dirty="0" err="1" smtClean="0">
                <a:solidFill>
                  <a:schemeClr val="bg1"/>
                </a:solidFill>
                <a:latin typeface="Calibri" panose="020F0502020204030204" pitchFamily="34" charset="0"/>
                <a:cs typeface="Calibri" panose="020F0502020204030204" pitchFamily="34" charset="0"/>
              </a:rPr>
              <a:t>DL</a:t>
            </a:r>
            <a:r>
              <a:rPr lang="it-IT" sz="1600" b="1" dirty="0" smtClean="0">
                <a:solidFill>
                  <a:schemeClr val="bg1"/>
                </a:solidFill>
                <a:latin typeface="Calibri" panose="020F0502020204030204" pitchFamily="34" charset="0"/>
                <a:cs typeface="Calibri" panose="020F0502020204030204" pitchFamily="34" charset="0"/>
              </a:rPr>
              <a:t> 104/2013 (Mutui BEI) – Legge 244/07 – POR Calabria (FESR 2014-2020)</a:t>
            </a:r>
            <a:endParaRPr lang="it-IT" sz="1600" b="1" dirty="0">
              <a:solidFill>
                <a:schemeClr val="bg1"/>
              </a:solidFill>
              <a:latin typeface="Calibri" panose="020F0502020204030204" pitchFamily="34" charset="0"/>
              <a:cs typeface="Calibri" panose="020F0502020204030204" pitchFamily="34" charset="0"/>
            </a:endParaRPr>
          </a:p>
        </p:txBody>
      </p:sp>
      <p:sp>
        <p:nvSpPr>
          <p:cNvPr id="10" name="Segnaposto numero diapositiva 9"/>
          <p:cNvSpPr>
            <a:spLocks noGrp="1"/>
          </p:cNvSpPr>
          <p:nvPr>
            <p:ph type="sldNum" sz="quarter" idx="10"/>
          </p:nvPr>
        </p:nvSpPr>
        <p:spPr/>
        <p:txBody>
          <a:bodyPr/>
          <a:lstStyle/>
          <a:p>
            <a:fld id="{A6951730-35D9-4957-A0A8-0139D25E799A}" type="slidenum">
              <a:rPr lang="it-IT" smtClean="0"/>
              <a:pPr/>
              <a:t>11</a:t>
            </a:fld>
            <a:endParaRPr lang="it-IT" dirty="0"/>
          </a:p>
        </p:txBody>
      </p:sp>
      <p:graphicFrame>
        <p:nvGraphicFramePr>
          <p:cNvPr id="11" name="Diagramma 10"/>
          <p:cNvGraphicFramePr/>
          <p:nvPr>
            <p:extLst>
              <p:ext uri="{D42A27DB-BD31-4B8C-83A1-F6EECF244321}">
                <p14:modId xmlns:p14="http://schemas.microsoft.com/office/powerpoint/2010/main" val="3541068816"/>
              </p:ext>
            </p:extLst>
          </p:nvPr>
        </p:nvGraphicFramePr>
        <p:xfrm>
          <a:off x="1619672" y="1340768"/>
          <a:ext cx="6151512" cy="38884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82394121"/>
      </p:ext>
    </p:extLst>
  </p:cSld>
  <p:clrMapOvr>
    <a:masterClrMapping/>
  </p:clrMapOvr>
  <p:transition>
    <p:zo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sellaDiTesto 6"/>
          <p:cNvSpPr txBox="1"/>
          <p:nvPr/>
        </p:nvSpPr>
        <p:spPr>
          <a:xfrm>
            <a:off x="0" y="81307"/>
            <a:ext cx="9108504" cy="584775"/>
          </a:xfrm>
          <a:prstGeom prst="rect">
            <a:avLst/>
          </a:prstGeom>
          <a:noFill/>
          <a:ln>
            <a:noFill/>
          </a:ln>
        </p:spPr>
        <p:txBody>
          <a:bodyPr wrap="square" rtlCol="0">
            <a:spAutoFit/>
          </a:bodyPr>
          <a:lstStyle/>
          <a:p>
            <a:pPr algn="ctr" defTabSz="685800" fontAlgn="b">
              <a:defRPr/>
            </a:pPr>
            <a:r>
              <a:rPr lang="it-IT" sz="1600" b="1" dirty="0">
                <a:solidFill>
                  <a:schemeClr val="bg1"/>
                </a:solidFill>
                <a:latin typeface="Calibri" panose="020F0502020204030204" pitchFamily="34" charset="0"/>
                <a:cs typeface="Calibri" panose="020F0502020204030204" pitchFamily="34" charset="0"/>
              </a:rPr>
              <a:t>PATTO PER LO SVILUPPO DELLA REGIONE CALABRIA – FSC 2014-2020 – Delibera CIPE n.26 del </a:t>
            </a:r>
            <a:r>
              <a:rPr lang="it-IT" sz="1600" b="1" dirty="0" smtClean="0">
                <a:solidFill>
                  <a:schemeClr val="bg1"/>
                </a:solidFill>
                <a:latin typeface="Calibri" panose="020F0502020204030204" pitchFamily="34" charset="0"/>
                <a:cs typeface="Calibri" panose="020F0502020204030204" pitchFamily="34" charset="0"/>
              </a:rPr>
              <a:t>10/08/2016 – </a:t>
            </a:r>
            <a:r>
              <a:rPr lang="it-IT" sz="1600" b="1" dirty="0" err="1" smtClean="0">
                <a:solidFill>
                  <a:schemeClr val="bg1"/>
                </a:solidFill>
                <a:latin typeface="Calibri" panose="020F0502020204030204" pitchFamily="34" charset="0"/>
                <a:cs typeface="Calibri" panose="020F0502020204030204" pitchFamily="34" charset="0"/>
              </a:rPr>
              <a:t>DL</a:t>
            </a:r>
            <a:r>
              <a:rPr lang="it-IT" sz="1600" b="1" dirty="0" smtClean="0">
                <a:solidFill>
                  <a:schemeClr val="bg1"/>
                </a:solidFill>
                <a:latin typeface="Calibri" panose="020F0502020204030204" pitchFamily="34" charset="0"/>
                <a:cs typeface="Calibri" panose="020F0502020204030204" pitchFamily="34" charset="0"/>
              </a:rPr>
              <a:t> 104/2013 (Mutui BEI) – Legge 244/07 – POR Calabria (FESR 2014-2020)</a:t>
            </a:r>
            <a:endParaRPr lang="it-IT" sz="1600" b="1" dirty="0">
              <a:solidFill>
                <a:schemeClr val="bg1"/>
              </a:solidFill>
              <a:latin typeface="Calibri" panose="020F0502020204030204" pitchFamily="34" charset="0"/>
              <a:cs typeface="Calibri" panose="020F0502020204030204" pitchFamily="34" charset="0"/>
            </a:endParaRPr>
          </a:p>
        </p:txBody>
      </p:sp>
      <p:sp>
        <p:nvSpPr>
          <p:cNvPr id="10" name="Segnaposto numero diapositiva 9"/>
          <p:cNvSpPr>
            <a:spLocks noGrp="1"/>
          </p:cNvSpPr>
          <p:nvPr>
            <p:ph type="sldNum" sz="quarter" idx="10"/>
          </p:nvPr>
        </p:nvSpPr>
        <p:spPr/>
        <p:txBody>
          <a:bodyPr/>
          <a:lstStyle/>
          <a:p>
            <a:fld id="{A6951730-35D9-4957-A0A8-0139D25E799A}" type="slidenum">
              <a:rPr lang="it-IT" smtClean="0"/>
              <a:pPr/>
              <a:t>12</a:t>
            </a:fld>
            <a:endParaRPr lang="it-IT" dirty="0"/>
          </a:p>
        </p:txBody>
      </p:sp>
      <p:graphicFrame>
        <p:nvGraphicFramePr>
          <p:cNvPr id="2" name="Tabella 1"/>
          <p:cNvGraphicFramePr>
            <a:graphicFrameLocks noGrp="1"/>
          </p:cNvGraphicFramePr>
          <p:nvPr>
            <p:extLst>
              <p:ext uri="{D42A27DB-BD31-4B8C-83A1-F6EECF244321}">
                <p14:modId xmlns:p14="http://schemas.microsoft.com/office/powerpoint/2010/main" val="2245823332"/>
              </p:ext>
            </p:extLst>
          </p:nvPr>
        </p:nvGraphicFramePr>
        <p:xfrm>
          <a:off x="251520" y="1268760"/>
          <a:ext cx="8568951" cy="3888432"/>
        </p:xfrm>
        <a:graphic>
          <a:graphicData uri="http://schemas.openxmlformats.org/drawingml/2006/table">
            <a:tbl>
              <a:tblPr firstRow="1" bandRow="1">
                <a:tableStyleId>{7DF18680-E054-41AD-8BC1-D1AEF772440D}</a:tableStyleId>
              </a:tblPr>
              <a:tblGrid>
                <a:gridCol w="1043175">
                  <a:extLst>
                    <a:ext uri="{9D8B030D-6E8A-4147-A177-3AD203B41FA5}">
                      <a16:colId xmlns:a16="http://schemas.microsoft.com/office/drawing/2014/main" val="547599823"/>
                    </a:ext>
                  </a:extLst>
                </a:gridCol>
                <a:gridCol w="1261081">
                  <a:extLst>
                    <a:ext uri="{9D8B030D-6E8A-4147-A177-3AD203B41FA5}">
                      <a16:colId xmlns:a16="http://schemas.microsoft.com/office/drawing/2014/main" val="2675676877"/>
                    </a:ext>
                  </a:extLst>
                </a:gridCol>
                <a:gridCol w="1152128">
                  <a:extLst>
                    <a:ext uri="{9D8B030D-6E8A-4147-A177-3AD203B41FA5}">
                      <a16:colId xmlns:a16="http://schemas.microsoft.com/office/drawing/2014/main" val="2289391135"/>
                    </a:ext>
                  </a:extLst>
                </a:gridCol>
                <a:gridCol w="1080120">
                  <a:extLst>
                    <a:ext uri="{9D8B030D-6E8A-4147-A177-3AD203B41FA5}">
                      <a16:colId xmlns:a16="http://schemas.microsoft.com/office/drawing/2014/main" val="3536149288"/>
                    </a:ext>
                  </a:extLst>
                </a:gridCol>
                <a:gridCol w="1224136">
                  <a:extLst>
                    <a:ext uri="{9D8B030D-6E8A-4147-A177-3AD203B41FA5}">
                      <a16:colId xmlns:a16="http://schemas.microsoft.com/office/drawing/2014/main" val="2566319488"/>
                    </a:ext>
                  </a:extLst>
                </a:gridCol>
                <a:gridCol w="864096">
                  <a:extLst>
                    <a:ext uri="{9D8B030D-6E8A-4147-A177-3AD203B41FA5}">
                      <a16:colId xmlns:a16="http://schemas.microsoft.com/office/drawing/2014/main" val="3670901602"/>
                    </a:ext>
                  </a:extLst>
                </a:gridCol>
                <a:gridCol w="1008112">
                  <a:extLst>
                    <a:ext uri="{9D8B030D-6E8A-4147-A177-3AD203B41FA5}">
                      <a16:colId xmlns:a16="http://schemas.microsoft.com/office/drawing/2014/main" val="1000736752"/>
                    </a:ext>
                  </a:extLst>
                </a:gridCol>
                <a:gridCol w="936103">
                  <a:extLst>
                    <a:ext uri="{9D8B030D-6E8A-4147-A177-3AD203B41FA5}">
                      <a16:colId xmlns:a16="http://schemas.microsoft.com/office/drawing/2014/main" val="886054727"/>
                    </a:ext>
                  </a:extLst>
                </a:gridCol>
              </a:tblGrid>
              <a:tr h="308320">
                <a:tc gridSpan="8">
                  <a:txBody>
                    <a:bodyPr/>
                    <a:lstStyle/>
                    <a:p>
                      <a:pPr algn="ctr" rtl="0" fontAlgn="ctr"/>
                      <a:r>
                        <a:rPr lang="it-IT" sz="1100" u="none" strike="noStrike" dirty="0">
                          <a:effectLst/>
                        </a:rPr>
                        <a:t>STATO AVANZAMENTO INTERVENTI EDILIZIA </a:t>
                      </a:r>
                      <a:r>
                        <a:rPr lang="it-IT" sz="1100" u="none" strike="noStrike" dirty="0" smtClean="0">
                          <a:effectLst/>
                        </a:rPr>
                        <a:t>SCOLASTICA</a:t>
                      </a:r>
                      <a:endParaRPr lang="it-IT" sz="1100" b="1" i="0" u="none" strike="noStrike" dirty="0">
                        <a:solidFill>
                          <a:srgbClr val="FFFFFF"/>
                        </a:solidFill>
                        <a:effectLst/>
                        <a:latin typeface="+mn-lt"/>
                      </a:endParaRPr>
                    </a:p>
                  </a:txBody>
                  <a:tcPr marL="3579" marR="3579" marT="3579" marB="0" anchor="ct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4070415828"/>
                  </a:ext>
                </a:extLst>
              </a:tr>
              <a:tr h="1517932">
                <a:tc>
                  <a:txBody>
                    <a:bodyPr/>
                    <a:lstStyle/>
                    <a:p>
                      <a:pPr algn="ctr" rtl="0" fontAlgn="ctr"/>
                      <a:r>
                        <a:rPr lang="it-IT" sz="1200" u="none" strike="noStrike" dirty="0">
                          <a:effectLst/>
                        </a:rPr>
                        <a:t>Alla data del 14/05/2018</a:t>
                      </a:r>
                      <a:endParaRPr lang="it-IT" sz="1200" b="1" i="0" u="none" strike="noStrike" dirty="0">
                        <a:solidFill>
                          <a:srgbClr val="000000"/>
                        </a:solidFill>
                        <a:effectLst/>
                        <a:latin typeface="Calibri" panose="020F0502020204030204" pitchFamily="34" charset="0"/>
                        <a:cs typeface="Calibri" panose="020F0502020204030204" pitchFamily="34" charset="0"/>
                      </a:endParaRPr>
                    </a:p>
                  </a:txBody>
                  <a:tcPr marL="3579" marR="3579" marT="3579" marB="0" anchor="ctr"/>
                </a:tc>
                <a:tc>
                  <a:txBody>
                    <a:bodyPr/>
                    <a:lstStyle/>
                    <a:p>
                      <a:pPr algn="ctr" rtl="0" fontAlgn="ctr"/>
                      <a:r>
                        <a:rPr lang="it-IT" sz="1200" u="none" strike="noStrike" dirty="0" smtClean="0">
                          <a:effectLst/>
                        </a:rPr>
                        <a:t>PROGRAMMATI (livello</a:t>
                      </a:r>
                      <a:r>
                        <a:rPr lang="it-IT" sz="1200" u="none" strike="noStrike" baseline="0" dirty="0" smtClean="0">
                          <a:effectLst/>
                        </a:rPr>
                        <a:t> di progettazione  preliminare e definitiva)</a:t>
                      </a:r>
                      <a:endParaRPr lang="it-IT" sz="1200" b="1" i="0" u="none" strike="noStrike" dirty="0">
                        <a:solidFill>
                          <a:srgbClr val="000000"/>
                        </a:solidFill>
                        <a:effectLst/>
                        <a:latin typeface="Calibri" panose="020F0502020204030204" pitchFamily="34" charset="0"/>
                        <a:cs typeface="Calibri" panose="020F0502020204030204" pitchFamily="34" charset="0"/>
                      </a:endParaRPr>
                    </a:p>
                  </a:txBody>
                  <a:tcPr marL="3579" marR="3579" marT="3579" marB="0" anchor="ctr"/>
                </a:tc>
                <a:tc>
                  <a:txBody>
                    <a:bodyPr/>
                    <a:lstStyle/>
                    <a:p>
                      <a:pPr algn="ctr" rtl="0" fontAlgn="ctr"/>
                      <a:r>
                        <a:rPr lang="it-IT" sz="1200" u="none" strike="noStrike" dirty="0" smtClean="0">
                          <a:effectLst/>
                        </a:rPr>
                        <a:t>PROGETTAZIONE DEFINITIVA- sottoinsieme della colonna precedente</a:t>
                      </a:r>
                      <a:endParaRPr lang="it-IT" sz="1200" b="1" i="0" u="none" strike="noStrike" dirty="0">
                        <a:solidFill>
                          <a:srgbClr val="000000"/>
                        </a:solidFill>
                        <a:effectLst/>
                        <a:latin typeface="Calibri" panose="020F0502020204030204" pitchFamily="34" charset="0"/>
                        <a:cs typeface="Calibri" panose="020F0502020204030204" pitchFamily="34" charset="0"/>
                      </a:endParaRPr>
                    </a:p>
                  </a:txBody>
                  <a:tcPr marL="3579" marR="3579" marT="3579" marB="0" anchor="ctr"/>
                </a:tc>
                <a:tc>
                  <a:txBody>
                    <a:bodyPr/>
                    <a:lstStyle/>
                    <a:p>
                      <a:pPr algn="ctr" rtl="0" fontAlgn="ctr"/>
                      <a:r>
                        <a:rPr lang="it-IT" sz="1200" u="none" strike="noStrike" dirty="0" smtClean="0">
                          <a:effectLst/>
                        </a:rPr>
                        <a:t>PROGETTAZIONE </a:t>
                      </a:r>
                      <a:r>
                        <a:rPr lang="it-IT" sz="1200" u="none" strike="noStrike" dirty="0">
                          <a:effectLst/>
                        </a:rPr>
                        <a:t>ESECUTIVA</a:t>
                      </a:r>
                      <a:endParaRPr lang="it-IT" sz="1200" b="1" i="0" u="none" strike="noStrike" dirty="0">
                        <a:solidFill>
                          <a:srgbClr val="000000"/>
                        </a:solidFill>
                        <a:effectLst/>
                        <a:latin typeface="Calibri" panose="020F0502020204030204" pitchFamily="34" charset="0"/>
                        <a:cs typeface="Calibri" panose="020F0502020204030204" pitchFamily="34" charset="0"/>
                      </a:endParaRPr>
                    </a:p>
                  </a:txBody>
                  <a:tcPr marL="3579" marR="3579" marT="3579" marB="0" anchor="ctr"/>
                </a:tc>
                <a:tc>
                  <a:txBody>
                    <a:bodyPr/>
                    <a:lstStyle/>
                    <a:p>
                      <a:pPr algn="ctr" rtl="0" fontAlgn="ctr"/>
                      <a:r>
                        <a:rPr lang="it-IT" sz="1200" u="none" strike="noStrike" dirty="0" smtClean="0">
                          <a:effectLst/>
                        </a:rPr>
                        <a:t>IN FASE AUTORIZZATIVA (SISMICA, VVFF, SOPRINTENDENZA, ETC)</a:t>
                      </a:r>
                      <a:endParaRPr lang="it-IT" sz="1200" b="1" i="0" u="none" strike="noStrike" dirty="0">
                        <a:solidFill>
                          <a:srgbClr val="000000"/>
                        </a:solidFill>
                        <a:effectLst/>
                        <a:latin typeface="Calibri" panose="020F0502020204030204" pitchFamily="34" charset="0"/>
                        <a:cs typeface="Calibri" panose="020F0502020204030204" pitchFamily="34" charset="0"/>
                      </a:endParaRPr>
                    </a:p>
                  </a:txBody>
                  <a:tcPr marL="3579" marR="3579" marT="3579" marB="0" anchor="ctr"/>
                </a:tc>
                <a:tc>
                  <a:txBody>
                    <a:bodyPr/>
                    <a:lstStyle/>
                    <a:p>
                      <a:pPr algn="ctr" rtl="0" fontAlgn="ctr"/>
                      <a:r>
                        <a:rPr lang="it-IT" sz="1200" u="none" strike="noStrike" dirty="0" smtClean="0">
                          <a:effectLst/>
                        </a:rPr>
                        <a:t>INDIZIONE GARA</a:t>
                      </a:r>
                      <a:endParaRPr lang="it-IT" sz="1200" b="1" i="0" u="none" strike="noStrike" dirty="0">
                        <a:solidFill>
                          <a:srgbClr val="000000"/>
                        </a:solidFill>
                        <a:effectLst/>
                        <a:latin typeface="Calibri" panose="020F0502020204030204" pitchFamily="34" charset="0"/>
                        <a:cs typeface="Calibri" panose="020F0502020204030204" pitchFamily="34" charset="0"/>
                      </a:endParaRPr>
                    </a:p>
                  </a:txBody>
                  <a:tcPr marL="3579" marR="3579" marT="3579" marB="0" anchor="ctr"/>
                </a:tc>
                <a:tc>
                  <a:txBody>
                    <a:bodyPr/>
                    <a:lstStyle/>
                    <a:p>
                      <a:pPr algn="ctr" rtl="0" fontAlgn="ctr"/>
                      <a:r>
                        <a:rPr lang="it-IT" sz="1200" u="none" strike="noStrike" dirty="0">
                          <a:effectLst/>
                        </a:rPr>
                        <a:t>LAVORI CONCLUSI</a:t>
                      </a:r>
                      <a:endParaRPr lang="it-IT" sz="1200" b="1" i="0" u="none" strike="noStrike" dirty="0">
                        <a:solidFill>
                          <a:srgbClr val="000000"/>
                        </a:solidFill>
                        <a:effectLst/>
                        <a:latin typeface="Calibri" panose="020F0502020204030204" pitchFamily="34" charset="0"/>
                        <a:cs typeface="Calibri" panose="020F0502020204030204" pitchFamily="34" charset="0"/>
                      </a:endParaRPr>
                    </a:p>
                  </a:txBody>
                  <a:tcPr marL="3579" marR="3579" marT="3579" marB="0" anchor="ctr"/>
                </a:tc>
                <a:tc>
                  <a:txBody>
                    <a:bodyPr/>
                    <a:lstStyle/>
                    <a:p>
                      <a:pPr algn="ctr" rtl="0" fontAlgn="ctr"/>
                      <a:r>
                        <a:rPr lang="it-IT" sz="1200" u="none" strike="noStrike" dirty="0">
                          <a:effectLst/>
                        </a:rPr>
                        <a:t>TOTALI</a:t>
                      </a:r>
                      <a:endParaRPr lang="it-IT" sz="1200" b="1" i="0" u="none" strike="noStrike" dirty="0">
                        <a:solidFill>
                          <a:srgbClr val="000000"/>
                        </a:solidFill>
                        <a:effectLst/>
                        <a:latin typeface="Calibri" panose="020F0502020204030204" pitchFamily="34" charset="0"/>
                        <a:cs typeface="Calibri" panose="020F0502020204030204" pitchFamily="34" charset="0"/>
                      </a:endParaRPr>
                    </a:p>
                  </a:txBody>
                  <a:tcPr marL="3579" marR="3579" marT="3579" marB="0" anchor="ctr"/>
                </a:tc>
                <a:extLst>
                  <a:ext uri="{0D108BD9-81ED-4DB2-BD59-A6C34878D82A}">
                    <a16:rowId xmlns:a16="http://schemas.microsoft.com/office/drawing/2014/main" val="2076151936"/>
                  </a:ext>
                </a:extLst>
              </a:tr>
              <a:tr h="538330">
                <a:tc rowSpan="2">
                  <a:txBody>
                    <a:bodyPr/>
                    <a:lstStyle/>
                    <a:p>
                      <a:pPr algn="ctr" rtl="0" fontAlgn="ctr"/>
                      <a:r>
                        <a:rPr lang="it-IT" sz="1100" u="none" strike="noStrike" dirty="0">
                          <a:effectLst/>
                        </a:rPr>
                        <a:t>N. INTERVENTI</a:t>
                      </a:r>
                      <a:endParaRPr lang="it-IT" sz="1100" b="1" i="0" u="none" strike="noStrike" dirty="0">
                        <a:solidFill>
                          <a:srgbClr val="000000"/>
                        </a:solidFill>
                        <a:effectLst/>
                        <a:latin typeface="Calibri" panose="020F0502020204030204" pitchFamily="34" charset="0"/>
                        <a:cs typeface="Calibri" panose="020F0502020204030204" pitchFamily="34" charset="0"/>
                      </a:endParaRPr>
                    </a:p>
                  </a:txBody>
                  <a:tcPr marL="3579" marR="3579" marT="3579" marB="0" anchor="ctr"/>
                </a:tc>
                <a:tc>
                  <a:txBody>
                    <a:bodyPr/>
                    <a:lstStyle/>
                    <a:p>
                      <a:pPr algn="ctr" rtl="0" fontAlgn="ctr"/>
                      <a:r>
                        <a:rPr lang="it-IT" sz="1100" u="none" strike="noStrike" dirty="0" smtClean="0">
                          <a:effectLst/>
                        </a:rPr>
                        <a:t>238</a:t>
                      </a:r>
                      <a:endParaRPr lang="it-IT" sz="1100" b="0" i="0" u="none" strike="noStrike" dirty="0">
                        <a:solidFill>
                          <a:srgbClr val="000000"/>
                        </a:solidFill>
                        <a:effectLst/>
                        <a:latin typeface="+mn-lt"/>
                      </a:endParaRPr>
                    </a:p>
                  </a:txBody>
                  <a:tcPr marL="3579" marR="3579" marT="3579" marB="0" anchor="ctr"/>
                </a:tc>
                <a:tc>
                  <a:txBody>
                    <a:bodyPr/>
                    <a:lstStyle/>
                    <a:p>
                      <a:pPr algn="ctr" rtl="0" fontAlgn="ctr"/>
                      <a:r>
                        <a:rPr lang="it-IT" sz="1100" u="none" strike="noStrike" dirty="0" smtClean="0">
                          <a:effectLst/>
                        </a:rPr>
                        <a:t>82</a:t>
                      </a:r>
                      <a:endParaRPr lang="it-IT" sz="1100" b="0" i="0" u="none" strike="noStrike" dirty="0">
                        <a:solidFill>
                          <a:srgbClr val="000000"/>
                        </a:solidFill>
                        <a:effectLst/>
                        <a:latin typeface="+mn-lt"/>
                      </a:endParaRPr>
                    </a:p>
                  </a:txBody>
                  <a:tcPr marL="3579" marR="3579" marT="3579" marB="0" anchor="ctr"/>
                </a:tc>
                <a:tc>
                  <a:txBody>
                    <a:bodyPr/>
                    <a:lstStyle/>
                    <a:p>
                      <a:pPr algn="ctr" rtl="0" fontAlgn="ctr"/>
                      <a:r>
                        <a:rPr lang="it-IT" sz="1100" u="none" strike="noStrike" dirty="0" smtClean="0">
                          <a:effectLst/>
                        </a:rPr>
                        <a:t>62</a:t>
                      </a:r>
                      <a:endParaRPr lang="it-IT" sz="1100" b="0" i="0" u="none" strike="noStrike" dirty="0">
                        <a:solidFill>
                          <a:srgbClr val="000000"/>
                        </a:solidFill>
                        <a:effectLst/>
                        <a:latin typeface="+mn-lt"/>
                      </a:endParaRPr>
                    </a:p>
                  </a:txBody>
                  <a:tcPr marL="3579" marR="3579" marT="3579" marB="0" anchor="ctr"/>
                </a:tc>
                <a:tc>
                  <a:txBody>
                    <a:bodyPr/>
                    <a:lstStyle/>
                    <a:p>
                      <a:pPr algn="ctr" rtl="0" fontAlgn="ctr"/>
                      <a:r>
                        <a:rPr lang="it-IT" sz="1100" u="none" strike="noStrike" dirty="0" smtClean="0">
                          <a:effectLst/>
                        </a:rPr>
                        <a:t>9</a:t>
                      </a:r>
                      <a:endParaRPr lang="it-IT" sz="1100" b="0" i="0" u="none" strike="noStrike" dirty="0">
                        <a:solidFill>
                          <a:srgbClr val="000000"/>
                        </a:solidFill>
                        <a:effectLst/>
                        <a:latin typeface="+mn-lt"/>
                      </a:endParaRPr>
                    </a:p>
                  </a:txBody>
                  <a:tcPr marL="3579" marR="3579" marT="3579" marB="0" anchor="ctr"/>
                </a:tc>
                <a:tc>
                  <a:txBody>
                    <a:bodyPr/>
                    <a:lstStyle/>
                    <a:p>
                      <a:pPr algn="ctr" rtl="0" fontAlgn="ctr"/>
                      <a:r>
                        <a:rPr lang="it-IT" sz="1100" u="none" strike="noStrike" dirty="0" smtClean="0">
                          <a:effectLst/>
                        </a:rPr>
                        <a:t>51</a:t>
                      </a:r>
                      <a:endParaRPr lang="it-IT" sz="1100" b="0" i="0" u="none" strike="noStrike" dirty="0">
                        <a:solidFill>
                          <a:srgbClr val="000000"/>
                        </a:solidFill>
                        <a:effectLst/>
                        <a:latin typeface="+mn-lt"/>
                      </a:endParaRPr>
                    </a:p>
                  </a:txBody>
                  <a:tcPr marL="3579" marR="3579" marT="3579" marB="0" anchor="ctr"/>
                </a:tc>
                <a:tc>
                  <a:txBody>
                    <a:bodyPr/>
                    <a:lstStyle/>
                    <a:p>
                      <a:pPr algn="ctr" rtl="0" fontAlgn="ctr"/>
                      <a:r>
                        <a:rPr lang="it-IT" sz="1100" u="none" strike="noStrike" dirty="0" smtClean="0">
                          <a:effectLst/>
                        </a:rPr>
                        <a:t>29</a:t>
                      </a:r>
                      <a:endParaRPr lang="it-IT" sz="1100" b="0" i="0" u="none" strike="noStrike" dirty="0">
                        <a:solidFill>
                          <a:srgbClr val="000000"/>
                        </a:solidFill>
                        <a:effectLst/>
                        <a:latin typeface="+mn-lt"/>
                      </a:endParaRPr>
                    </a:p>
                  </a:txBody>
                  <a:tcPr marL="3579" marR="3579" marT="3579" marB="0" anchor="ctr"/>
                </a:tc>
                <a:tc>
                  <a:txBody>
                    <a:bodyPr/>
                    <a:lstStyle/>
                    <a:p>
                      <a:pPr algn="ctr" fontAlgn="ctr"/>
                      <a:r>
                        <a:rPr lang="it-IT" sz="1100" u="none" strike="noStrike" dirty="0" smtClean="0">
                          <a:effectLst/>
                        </a:rPr>
                        <a:t>389</a:t>
                      </a:r>
                      <a:endParaRPr lang="it-IT" sz="1100" b="1" i="0" u="none" strike="noStrike" dirty="0">
                        <a:solidFill>
                          <a:srgbClr val="FFC000"/>
                        </a:solidFill>
                        <a:effectLst/>
                        <a:latin typeface="+mn-lt"/>
                      </a:endParaRPr>
                    </a:p>
                  </a:txBody>
                  <a:tcPr marL="3579" marR="3579" marT="3579" marB="0" anchor="ctr"/>
                </a:tc>
                <a:extLst>
                  <a:ext uri="{0D108BD9-81ED-4DB2-BD59-A6C34878D82A}">
                    <a16:rowId xmlns:a16="http://schemas.microsoft.com/office/drawing/2014/main" val="1588937511"/>
                  </a:ext>
                </a:extLst>
              </a:tr>
              <a:tr h="913127">
                <a:tc vMerge="1">
                  <a:txBody>
                    <a:bodyPr/>
                    <a:lstStyle/>
                    <a:p>
                      <a:endParaRPr lang="it-IT"/>
                    </a:p>
                  </a:txBody>
                  <a:tcPr/>
                </a:tc>
                <a:tc>
                  <a:txBody>
                    <a:bodyPr/>
                    <a:lstStyle/>
                    <a:p>
                      <a:pPr algn="ctr" rtl="0" fontAlgn="ctr"/>
                      <a:r>
                        <a:rPr lang="it-IT" sz="1100" u="none" strike="noStrike" dirty="0" smtClean="0">
                          <a:effectLst/>
                        </a:rPr>
                        <a:t>€ 167 MLN</a:t>
                      </a:r>
                      <a:endParaRPr lang="it-IT" sz="1100" b="0" i="0" u="none" strike="noStrike" dirty="0">
                        <a:solidFill>
                          <a:srgbClr val="000000"/>
                        </a:solidFill>
                        <a:effectLst/>
                        <a:latin typeface="+mn-lt"/>
                      </a:endParaRPr>
                    </a:p>
                  </a:txBody>
                  <a:tcPr marL="3579" marR="3579" marT="3579" marB="0" anchor="ctr"/>
                </a:tc>
                <a:tc>
                  <a:txBody>
                    <a:bodyPr/>
                    <a:lstStyle/>
                    <a:p>
                      <a:pPr algn="ctr" rtl="0" fontAlgn="ctr"/>
                      <a:r>
                        <a:rPr lang="it-IT" sz="1100" u="none" strike="noStrike" dirty="0" smtClean="0">
                          <a:effectLst/>
                        </a:rPr>
                        <a:t>€ 77 MLN</a:t>
                      </a:r>
                      <a:endParaRPr lang="it-IT" sz="1100" b="0" i="0" u="none" strike="noStrike" dirty="0">
                        <a:solidFill>
                          <a:srgbClr val="000000"/>
                        </a:solidFill>
                        <a:effectLst/>
                        <a:latin typeface="+mn-lt"/>
                      </a:endParaRPr>
                    </a:p>
                  </a:txBody>
                  <a:tcPr marL="3579" marR="3579" marT="3579" marB="0" anchor="ctr"/>
                </a:tc>
                <a:tc>
                  <a:txBody>
                    <a:bodyPr/>
                    <a:lstStyle/>
                    <a:p>
                      <a:pPr algn="ctr" rtl="0" fontAlgn="ctr"/>
                      <a:r>
                        <a:rPr lang="it-IT" sz="1100" u="none" strike="noStrike" dirty="0" smtClean="0">
                          <a:effectLst/>
                        </a:rPr>
                        <a:t>€ 36 MLN</a:t>
                      </a:r>
                      <a:endParaRPr lang="it-IT" sz="1100" b="0" i="0" u="none" strike="noStrike" dirty="0">
                        <a:solidFill>
                          <a:srgbClr val="000000"/>
                        </a:solidFill>
                        <a:effectLst/>
                        <a:latin typeface="+mn-lt"/>
                      </a:endParaRPr>
                    </a:p>
                  </a:txBody>
                  <a:tcPr marL="3579" marR="3579" marT="3579" marB="0" anchor="ctr"/>
                </a:tc>
                <a:tc>
                  <a:txBody>
                    <a:bodyPr/>
                    <a:lstStyle/>
                    <a:p>
                      <a:pPr algn="ctr" rtl="0" fontAlgn="ctr"/>
                      <a:r>
                        <a:rPr lang="it-IT" sz="1100" u="none" strike="noStrike" dirty="0" smtClean="0">
                          <a:effectLst/>
                        </a:rPr>
                        <a:t>€ 4 MLN</a:t>
                      </a:r>
                      <a:endParaRPr lang="it-IT" sz="1100" b="0" i="0" u="none" strike="noStrike" dirty="0">
                        <a:solidFill>
                          <a:srgbClr val="000000"/>
                        </a:solidFill>
                        <a:effectLst/>
                        <a:latin typeface="+mn-lt"/>
                      </a:endParaRPr>
                    </a:p>
                  </a:txBody>
                  <a:tcPr marL="3579" marR="3579" marT="3579" marB="0" anchor="ctr"/>
                </a:tc>
                <a:tc>
                  <a:txBody>
                    <a:bodyPr/>
                    <a:lstStyle/>
                    <a:p>
                      <a:pPr algn="ctr" rtl="0" fontAlgn="ctr"/>
                      <a:r>
                        <a:rPr lang="it-IT" sz="1100" u="none" strike="noStrike" dirty="0" smtClean="0">
                          <a:effectLst/>
                        </a:rPr>
                        <a:t>€ 29 MLN</a:t>
                      </a:r>
                      <a:endParaRPr lang="it-IT" sz="1100" b="0" i="0" u="none" strike="noStrike" dirty="0">
                        <a:solidFill>
                          <a:srgbClr val="000000"/>
                        </a:solidFill>
                        <a:effectLst/>
                        <a:latin typeface="+mn-lt"/>
                      </a:endParaRPr>
                    </a:p>
                  </a:txBody>
                  <a:tcPr marL="3579" marR="3579" marT="3579" marB="0" anchor="ctr"/>
                </a:tc>
                <a:tc>
                  <a:txBody>
                    <a:bodyPr/>
                    <a:lstStyle/>
                    <a:p>
                      <a:pPr algn="ctr" rtl="0" fontAlgn="ctr"/>
                      <a:r>
                        <a:rPr lang="it-IT" sz="1100" u="none" strike="noStrike" dirty="0" smtClean="0">
                          <a:effectLst/>
                        </a:rPr>
                        <a:t>€ 12 MLN</a:t>
                      </a:r>
                      <a:endParaRPr lang="it-IT" sz="1100" b="0" i="0" u="none" strike="noStrike" dirty="0">
                        <a:solidFill>
                          <a:srgbClr val="000000"/>
                        </a:solidFill>
                        <a:effectLst/>
                        <a:latin typeface="+mn-lt"/>
                      </a:endParaRPr>
                    </a:p>
                  </a:txBody>
                  <a:tcPr marL="3579" marR="3579" marT="3579" marB="0" anchor="ctr"/>
                </a:tc>
                <a:tc>
                  <a:txBody>
                    <a:bodyPr/>
                    <a:lstStyle/>
                    <a:p>
                      <a:pPr algn="ctr"/>
                      <a:r>
                        <a:rPr lang="it-IT" sz="1100" u="none" strike="noStrike" kern="1200" dirty="0" smtClean="0">
                          <a:effectLst/>
                        </a:rPr>
                        <a:t> € 248 MLN</a:t>
                      </a:r>
                      <a:endParaRPr lang="it-IT" sz="1100" u="none" strike="noStrike" kern="1200" dirty="0">
                        <a:solidFill>
                          <a:schemeClr val="dk1"/>
                        </a:solidFill>
                        <a:effectLst/>
                        <a:latin typeface="+mn-lt"/>
                        <a:ea typeface="+mn-ea"/>
                        <a:cs typeface="+mn-cs"/>
                      </a:endParaRPr>
                    </a:p>
                  </a:txBody>
                  <a:tcPr marL="3579" marR="3579" marT="3579" marB="0" anchor="ctr"/>
                </a:tc>
                <a:extLst>
                  <a:ext uri="{0D108BD9-81ED-4DB2-BD59-A6C34878D82A}">
                    <a16:rowId xmlns:a16="http://schemas.microsoft.com/office/drawing/2014/main" val="1592233638"/>
                  </a:ext>
                </a:extLst>
              </a:tr>
              <a:tr h="610723">
                <a:tc>
                  <a:txBody>
                    <a:bodyPr/>
                    <a:lstStyle/>
                    <a:p>
                      <a:pPr algn="ctr" rtl="0" fontAlgn="ctr"/>
                      <a:r>
                        <a:rPr lang="it-IT" sz="1100" u="none" strike="noStrike" dirty="0">
                          <a:effectLst/>
                        </a:rPr>
                        <a:t>SOPRALLUOGHI</a:t>
                      </a:r>
                      <a:r>
                        <a:rPr lang="it-IT" sz="1100" u="none" strike="noStrike" dirty="0" smtClean="0">
                          <a:effectLst/>
                        </a:rPr>
                        <a:t>/</a:t>
                      </a:r>
                    </a:p>
                    <a:p>
                      <a:pPr algn="ctr" rtl="0" fontAlgn="ctr"/>
                      <a:r>
                        <a:rPr lang="it-IT" sz="1100" u="none" strike="noStrike" dirty="0" smtClean="0">
                          <a:effectLst/>
                        </a:rPr>
                        <a:t>DESK</a:t>
                      </a:r>
                      <a:endParaRPr lang="it-IT" sz="1100" b="1" i="0" u="none" strike="noStrike" dirty="0">
                        <a:solidFill>
                          <a:srgbClr val="000000"/>
                        </a:solidFill>
                        <a:effectLst/>
                        <a:latin typeface="Calibri" panose="020F0502020204030204" pitchFamily="34" charset="0"/>
                        <a:cs typeface="Calibri" panose="020F0502020204030204" pitchFamily="34" charset="0"/>
                      </a:endParaRPr>
                    </a:p>
                  </a:txBody>
                  <a:tcPr marL="3579" marR="3579" marT="3579" marB="0" anchor="ctr"/>
                </a:tc>
                <a:tc>
                  <a:txBody>
                    <a:bodyPr/>
                    <a:lstStyle/>
                    <a:p>
                      <a:pPr algn="ctr" rtl="0" fontAlgn="ctr"/>
                      <a:endParaRPr lang="it-IT" sz="1100" b="0" i="0" u="none" strike="noStrike" dirty="0">
                        <a:solidFill>
                          <a:srgbClr val="000000"/>
                        </a:solidFill>
                        <a:effectLst/>
                        <a:latin typeface="+mn-lt"/>
                      </a:endParaRPr>
                    </a:p>
                  </a:txBody>
                  <a:tcPr marL="3579" marR="3579" marT="3579" marB="0" anchor="ctr"/>
                </a:tc>
                <a:tc>
                  <a:txBody>
                    <a:bodyPr/>
                    <a:lstStyle/>
                    <a:p>
                      <a:pPr algn="ctr" fontAlgn="ctr"/>
                      <a:r>
                        <a:rPr lang="it-IT" sz="1100" u="none" strike="noStrike" dirty="0" smtClean="0">
                          <a:effectLst/>
                        </a:rPr>
                        <a:t>33</a:t>
                      </a:r>
                      <a:endParaRPr lang="it-IT" sz="1100" b="0" i="0" u="none" strike="noStrike" dirty="0">
                        <a:solidFill>
                          <a:srgbClr val="000000"/>
                        </a:solidFill>
                        <a:effectLst/>
                        <a:latin typeface="+mn-lt"/>
                      </a:endParaRPr>
                    </a:p>
                  </a:txBody>
                  <a:tcPr marL="3579" marR="3579" marT="3579" marB="0" anchor="ctr"/>
                </a:tc>
                <a:tc>
                  <a:txBody>
                    <a:bodyPr/>
                    <a:lstStyle/>
                    <a:p>
                      <a:pPr algn="ctr" fontAlgn="ctr"/>
                      <a:r>
                        <a:rPr lang="it-IT" sz="1100" u="none" strike="noStrike" dirty="0" smtClean="0">
                          <a:effectLst/>
                        </a:rPr>
                        <a:t>25</a:t>
                      </a:r>
                      <a:endParaRPr lang="it-IT" sz="1100" b="0" i="0" u="none" strike="noStrike" dirty="0">
                        <a:solidFill>
                          <a:srgbClr val="000000"/>
                        </a:solidFill>
                        <a:effectLst/>
                        <a:latin typeface="+mn-lt"/>
                      </a:endParaRPr>
                    </a:p>
                  </a:txBody>
                  <a:tcPr marL="3579" marR="3579" marT="3579" marB="0" anchor="ctr"/>
                </a:tc>
                <a:tc>
                  <a:txBody>
                    <a:bodyPr/>
                    <a:lstStyle/>
                    <a:p>
                      <a:pPr algn="ctr" fontAlgn="ctr"/>
                      <a:endParaRPr lang="it-IT" sz="1100" b="0" i="0" u="none" strike="noStrike" dirty="0">
                        <a:solidFill>
                          <a:srgbClr val="000000"/>
                        </a:solidFill>
                        <a:effectLst/>
                        <a:latin typeface="+mn-lt"/>
                      </a:endParaRPr>
                    </a:p>
                  </a:txBody>
                  <a:tcPr marL="3579" marR="3579" marT="3579" marB="0" anchor="ctr"/>
                </a:tc>
                <a:tc>
                  <a:txBody>
                    <a:bodyPr/>
                    <a:lstStyle/>
                    <a:p>
                      <a:pPr algn="ctr" fontAlgn="ctr"/>
                      <a:r>
                        <a:rPr lang="it-IT" sz="1100" u="none" strike="noStrike" dirty="0" smtClean="0">
                          <a:effectLst/>
                        </a:rPr>
                        <a:t>14</a:t>
                      </a:r>
                      <a:endParaRPr lang="it-IT" sz="1100" b="0" i="0" u="none" strike="noStrike" dirty="0">
                        <a:solidFill>
                          <a:srgbClr val="000000"/>
                        </a:solidFill>
                        <a:effectLst/>
                        <a:latin typeface="+mn-lt"/>
                      </a:endParaRPr>
                    </a:p>
                  </a:txBody>
                  <a:tcPr marL="3579" marR="3579" marT="3579" marB="0" anchor="ctr"/>
                </a:tc>
                <a:tc>
                  <a:txBody>
                    <a:bodyPr/>
                    <a:lstStyle/>
                    <a:p>
                      <a:pPr algn="ctr" fontAlgn="ctr"/>
                      <a:r>
                        <a:rPr lang="it-IT" sz="1100" u="none" strike="noStrike" dirty="0" smtClean="0">
                          <a:effectLst/>
                        </a:rPr>
                        <a:t>1</a:t>
                      </a:r>
                      <a:endParaRPr lang="it-IT" sz="1100" b="0" i="0" u="none" strike="noStrike" dirty="0">
                        <a:solidFill>
                          <a:srgbClr val="000000"/>
                        </a:solidFill>
                        <a:effectLst/>
                        <a:latin typeface="+mn-lt"/>
                      </a:endParaRPr>
                    </a:p>
                  </a:txBody>
                  <a:tcPr marL="3579" marR="3579" marT="3579" marB="0" anchor="ctr"/>
                </a:tc>
                <a:tc>
                  <a:txBody>
                    <a:bodyPr/>
                    <a:lstStyle/>
                    <a:p>
                      <a:pPr algn="ctr" fontAlgn="ctr"/>
                      <a:r>
                        <a:rPr lang="it-IT" sz="1100" u="none" strike="noStrike" dirty="0" smtClean="0">
                          <a:effectLst/>
                        </a:rPr>
                        <a:t>73</a:t>
                      </a:r>
                      <a:endParaRPr lang="it-IT" sz="1100" b="0" i="0" u="none" strike="noStrike" dirty="0">
                        <a:solidFill>
                          <a:srgbClr val="000000"/>
                        </a:solidFill>
                        <a:effectLst/>
                        <a:latin typeface="+mn-lt"/>
                      </a:endParaRPr>
                    </a:p>
                  </a:txBody>
                  <a:tcPr marL="3579" marR="3579" marT="3579" marB="0" anchor="ctr"/>
                </a:tc>
                <a:extLst>
                  <a:ext uri="{0D108BD9-81ED-4DB2-BD59-A6C34878D82A}">
                    <a16:rowId xmlns:a16="http://schemas.microsoft.com/office/drawing/2014/main" val="3437174644"/>
                  </a:ext>
                </a:extLst>
              </a:tr>
            </a:tbl>
          </a:graphicData>
        </a:graphic>
      </p:graphicFrame>
    </p:spTree>
    <p:extLst>
      <p:ext uri="{BB962C8B-B14F-4D97-AF65-F5344CB8AC3E}">
        <p14:creationId xmlns:p14="http://schemas.microsoft.com/office/powerpoint/2010/main" val="4011949762"/>
      </p:ext>
    </p:extLst>
  </p:cSld>
  <p:clrMapOvr>
    <a:masterClrMapping/>
  </p:clrMapOvr>
  <p:transition>
    <p:zo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252000" y="0"/>
            <a:ext cx="8640000" cy="620688"/>
          </a:xfrm>
        </p:spPr>
        <p:txBody>
          <a:bodyPr/>
          <a:lstStyle/>
          <a:p>
            <a:r>
              <a:rPr lang="it-IT" sz="3200" b="1" dirty="0">
                <a:solidFill>
                  <a:schemeClr val="bg1"/>
                </a:solidFill>
                <a:latin typeface="Calibri"/>
                <a:cs typeface="Calibri"/>
              </a:rPr>
              <a:t>CONCESSIONE DI CONTRIBUTI</a:t>
            </a:r>
          </a:p>
        </p:txBody>
      </p:sp>
      <p:sp>
        <p:nvSpPr>
          <p:cNvPr id="4" name="CasellaDiTesto 3"/>
          <p:cNvSpPr txBox="1"/>
          <p:nvPr/>
        </p:nvSpPr>
        <p:spPr>
          <a:xfrm>
            <a:off x="467544" y="1022768"/>
            <a:ext cx="8136904" cy="1200329"/>
          </a:xfrm>
          <a:prstGeom prst="rect">
            <a:avLst/>
          </a:prstGeom>
          <a:noFill/>
        </p:spPr>
        <p:txBody>
          <a:bodyPr wrap="square" rtlCol="0">
            <a:spAutoFit/>
          </a:bodyPr>
          <a:lstStyle/>
          <a:p>
            <a:pPr algn="just"/>
            <a:r>
              <a:rPr lang="it-IT" dirty="0">
                <a:latin typeface="Calibri"/>
                <a:cs typeface="Calibri"/>
              </a:rPr>
              <a:t>MANIFESTAZIONE DI INTERESSE PER LA CONCESSIONE DI CONTRIBUTI FINALIZZATI ALLA ESECUZIONE DEGLI INTERVENTI DI ADEGUAMENTO SISMICO O, EVENTUALMENTE, DI DEMOLIZIONE E RICOSTRUZIONE DEGLI EDIFICI SCOLASTICI (D.G.R. N. 427 DEL 10-11-2016)</a:t>
            </a:r>
          </a:p>
        </p:txBody>
      </p:sp>
      <p:sp>
        <p:nvSpPr>
          <p:cNvPr id="5" name="Rettangolo 4"/>
          <p:cNvSpPr/>
          <p:nvPr/>
        </p:nvSpPr>
        <p:spPr>
          <a:xfrm>
            <a:off x="171518" y="2626599"/>
            <a:ext cx="8800964" cy="369332"/>
          </a:xfrm>
          <a:prstGeom prst="rect">
            <a:avLst/>
          </a:prstGeom>
        </p:spPr>
        <p:txBody>
          <a:bodyPr wrap="square">
            <a:spAutoFit/>
          </a:bodyPr>
          <a:lstStyle/>
          <a:p>
            <a:pPr lvl="0" algn="ctr"/>
            <a:r>
              <a:rPr lang="it-IT" dirty="0"/>
              <a:t>Graduatoria di merito approvata con DDG n.15716 del 29 dicembre 2017</a:t>
            </a:r>
          </a:p>
        </p:txBody>
      </p:sp>
      <p:graphicFrame>
        <p:nvGraphicFramePr>
          <p:cNvPr id="6" name="Tabella 5"/>
          <p:cNvGraphicFramePr>
            <a:graphicFrameLocks noGrp="1"/>
          </p:cNvGraphicFramePr>
          <p:nvPr>
            <p:extLst>
              <p:ext uri="{D42A27DB-BD31-4B8C-83A1-F6EECF244321}">
                <p14:modId xmlns:p14="http://schemas.microsoft.com/office/powerpoint/2010/main" val="3915181790"/>
              </p:ext>
            </p:extLst>
          </p:nvPr>
        </p:nvGraphicFramePr>
        <p:xfrm>
          <a:off x="1619672" y="3855661"/>
          <a:ext cx="5904656" cy="1935316"/>
        </p:xfrm>
        <a:graphic>
          <a:graphicData uri="http://schemas.openxmlformats.org/drawingml/2006/table">
            <a:tbl>
              <a:tblPr firstRow="1" bandRow="1">
                <a:tableStyleId>{7DF18680-E054-41AD-8BC1-D1AEF772440D}</a:tableStyleId>
              </a:tblPr>
              <a:tblGrid>
                <a:gridCol w="1438122">
                  <a:extLst>
                    <a:ext uri="{9D8B030D-6E8A-4147-A177-3AD203B41FA5}">
                      <a16:colId xmlns:a16="http://schemas.microsoft.com/office/drawing/2014/main" val="1434223846"/>
                    </a:ext>
                  </a:extLst>
                </a:gridCol>
                <a:gridCol w="1301157">
                  <a:extLst>
                    <a:ext uri="{9D8B030D-6E8A-4147-A177-3AD203B41FA5}">
                      <a16:colId xmlns:a16="http://schemas.microsoft.com/office/drawing/2014/main" val="2222299982"/>
                    </a:ext>
                  </a:extLst>
                </a:gridCol>
                <a:gridCol w="1301157">
                  <a:extLst>
                    <a:ext uri="{9D8B030D-6E8A-4147-A177-3AD203B41FA5}">
                      <a16:colId xmlns:a16="http://schemas.microsoft.com/office/drawing/2014/main" val="3714276731"/>
                    </a:ext>
                  </a:extLst>
                </a:gridCol>
                <a:gridCol w="1864220">
                  <a:extLst>
                    <a:ext uri="{9D8B030D-6E8A-4147-A177-3AD203B41FA5}">
                      <a16:colId xmlns:a16="http://schemas.microsoft.com/office/drawing/2014/main" val="420791979"/>
                    </a:ext>
                  </a:extLst>
                </a:gridCol>
              </a:tblGrid>
              <a:tr h="479112">
                <a:tc gridSpan="4">
                  <a:txBody>
                    <a:bodyPr/>
                    <a:lstStyle/>
                    <a:p>
                      <a:pPr algn="ctr"/>
                      <a:r>
                        <a:rPr lang="it-IT" sz="1400" dirty="0"/>
                        <a:t>CLASSIFICAZIONE</a:t>
                      </a:r>
                      <a:r>
                        <a:rPr lang="it-IT" sz="1400" baseline="0" dirty="0"/>
                        <a:t> INTERVENTI</a:t>
                      </a:r>
                      <a:endParaRPr lang="it-IT" sz="1400" dirty="0">
                        <a:solidFill>
                          <a:schemeClr val="tx1"/>
                        </a:solidFill>
                      </a:endParaRPr>
                    </a:p>
                  </a:txBody>
                  <a:tcPr anchor="ctr"/>
                </a:tc>
                <a:tc hMerge="1">
                  <a:txBody>
                    <a:bodyPr/>
                    <a:lstStyle/>
                    <a:p>
                      <a:endParaRPr lang="it-IT"/>
                    </a:p>
                  </a:txBody>
                  <a:tcPr/>
                </a:tc>
                <a:tc hMerge="1">
                  <a:txBody>
                    <a:bodyPr/>
                    <a:lstStyle/>
                    <a:p>
                      <a:endParaRPr lang="it-IT"/>
                    </a:p>
                  </a:txBody>
                  <a:tcPr/>
                </a:tc>
                <a:tc hMerge="1">
                  <a:txBody>
                    <a:bodyPr/>
                    <a:lstStyle/>
                    <a:p>
                      <a:pPr algn="ctr"/>
                      <a:endParaRPr lang="it-IT" dirty="0"/>
                    </a:p>
                  </a:txBody>
                  <a:tcPr/>
                </a:tc>
                <a:extLst>
                  <a:ext uri="{0D108BD9-81ED-4DB2-BD59-A6C34878D82A}">
                    <a16:rowId xmlns:a16="http://schemas.microsoft.com/office/drawing/2014/main" val="2176099540"/>
                  </a:ext>
                </a:extLst>
              </a:tr>
              <a:tr h="517938">
                <a:tc>
                  <a:txBody>
                    <a:bodyPr/>
                    <a:lstStyle/>
                    <a:p>
                      <a:pPr algn="ctr"/>
                      <a:endParaRPr lang="it-IT" sz="14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1400" dirty="0"/>
                        <a:t>AMMESSI</a:t>
                      </a:r>
                    </a:p>
                  </a:txBody>
                  <a:tcPr anchor="ctr"/>
                </a:tc>
                <a:tc>
                  <a:txBody>
                    <a:bodyPr/>
                    <a:lstStyle/>
                    <a:p>
                      <a:pPr algn="ctr"/>
                      <a:r>
                        <a:rPr lang="it-IT" sz="1400" dirty="0"/>
                        <a:t>ESCLUSI</a:t>
                      </a:r>
                    </a:p>
                  </a:txBody>
                  <a:tcPr anchor="ctr"/>
                </a:tc>
                <a:tc>
                  <a:txBody>
                    <a:bodyPr/>
                    <a:lstStyle/>
                    <a:p>
                      <a:pPr algn="ctr"/>
                      <a:r>
                        <a:rPr lang="it-IT" sz="1400" dirty="0"/>
                        <a:t>TOTALE</a:t>
                      </a:r>
                    </a:p>
                  </a:txBody>
                  <a:tcPr anchor="ctr"/>
                </a:tc>
                <a:extLst>
                  <a:ext uri="{0D108BD9-81ED-4DB2-BD59-A6C34878D82A}">
                    <a16:rowId xmlns:a16="http://schemas.microsoft.com/office/drawing/2014/main" val="2493861978"/>
                  </a:ext>
                </a:extLst>
              </a:tr>
              <a:tr h="517938">
                <a:tc>
                  <a:txBody>
                    <a:bodyPr/>
                    <a:lstStyle/>
                    <a:p>
                      <a:pPr algn="ctr"/>
                      <a:r>
                        <a:rPr lang="it-IT" sz="1400" dirty="0"/>
                        <a:t>NUMERO INTERVENTI</a:t>
                      </a:r>
                    </a:p>
                  </a:txBody>
                  <a:tcPr anchor="ctr"/>
                </a:tc>
                <a:tc>
                  <a:txBody>
                    <a:bodyPr/>
                    <a:lstStyle/>
                    <a:p>
                      <a:pPr algn="ctr"/>
                      <a:r>
                        <a:rPr lang="it-IT" sz="1400" dirty="0"/>
                        <a:t>141</a:t>
                      </a:r>
                      <a:endParaRPr lang="it-IT" sz="1400" dirty="0">
                        <a:solidFill>
                          <a:schemeClr val="tx1"/>
                        </a:solidFill>
                      </a:endParaRPr>
                    </a:p>
                  </a:txBody>
                  <a:tcPr anchor="ctr"/>
                </a:tc>
                <a:tc>
                  <a:txBody>
                    <a:bodyPr/>
                    <a:lstStyle/>
                    <a:p>
                      <a:pPr algn="ctr"/>
                      <a:r>
                        <a:rPr lang="it-IT" sz="1400" dirty="0"/>
                        <a:t>186</a:t>
                      </a:r>
                      <a:endParaRPr lang="it-IT" sz="1400" dirty="0">
                        <a:solidFill>
                          <a:schemeClr val="tx1"/>
                        </a:solidFill>
                      </a:endParaRPr>
                    </a:p>
                  </a:txBody>
                  <a:tcPr anchor="ctr"/>
                </a:tc>
                <a:tc>
                  <a:txBody>
                    <a:bodyPr/>
                    <a:lstStyle/>
                    <a:p>
                      <a:pPr algn="ctr"/>
                      <a:r>
                        <a:rPr lang="it-IT" sz="1400" dirty="0"/>
                        <a:t>327</a:t>
                      </a:r>
                    </a:p>
                  </a:txBody>
                  <a:tcPr anchor="ctr"/>
                </a:tc>
                <a:extLst>
                  <a:ext uri="{0D108BD9-81ED-4DB2-BD59-A6C34878D82A}">
                    <a16:rowId xmlns:a16="http://schemas.microsoft.com/office/drawing/2014/main" val="4174324297"/>
                  </a:ext>
                </a:extLst>
              </a:tr>
              <a:tr h="420106">
                <a:tc>
                  <a:txBody>
                    <a:bodyPr/>
                    <a:lstStyle/>
                    <a:p>
                      <a:pPr algn="ctr"/>
                      <a:r>
                        <a:rPr lang="it-IT" sz="1400" dirty="0"/>
                        <a:t>IMPORTO</a:t>
                      </a:r>
                    </a:p>
                  </a:txBody>
                  <a:tcPr anchor="ctr"/>
                </a:tc>
                <a:tc>
                  <a:txBody>
                    <a:bodyPr/>
                    <a:lstStyle/>
                    <a:p>
                      <a:pPr algn="ctr"/>
                      <a:r>
                        <a:rPr lang="it-IT" sz="1400" dirty="0"/>
                        <a:t>€ 218 MLN</a:t>
                      </a:r>
                    </a:p>
                  </a:txBody>
                  <a:tcPr anchor="ctr"/>
                </a:tc>
                <a:tc>
                  <a:txBody>
                    <a:bodyPr/>
                    <a:lstStyle/>
                    <a:p>
                      <a:pPr algn="ctr"/>
                      <a:r>
                        <a:rPr lang="it-IT" sz="1400" dirty="0"/>
                        <a:t>€ 179 MLN</a:t>
                      </a:r>
                    </a:p>
                  </a:txBody>
                  <a:tcPr anchor="ctr"/>
                </a:tc>
                <a:tc>
                  <a:txBody>
                    <a:bodyPr/>
                    <a:lstStyle/>
                    <a:p>
                      <a:pPr algn="ctr"/>
                      <a:r>
                        <a:rPr lang="it-IT" sz="1400" dirty="0"/>
                        <a:t>€ 397 MLN</a:t>
                      </a:r>
                    </a:p>
                  </a:txBody>
                  <a:tcPr anchor="ctr"/>
                </a:tc>
                <a:extLst>
                  <a:ext uri="{0D108BD9-81ED-4DB2-BD59-A6C34878D82A}">
                    <a16:rowId xmlns:a16="http://schemas.microsoft.com/office/drawing/2014/main" val="1886202176"/>
                  </a:ext>
                </a:extLst>
              </a:tr>
            </a:tbl>
          </a:graphicData>
        </a:graphic>
      </p:graphicFrame>
      <p:sp>
        <p:nvSpPr>
          <p:cNvPr id="8" name="Rettangolo 7"/>
          <p:cNvSpPr/>
          <p:nvPr/>
        </p:nvSpPr>
        <p:spPr>
          <a:xfrm>
            <a:off x="154504" y="3241130"/>
            <a:ext cx="8775524" cy="369332"/>
          </a:xfrm>
          <a:prstGeom prst="rect">
            <a:avLst/>
          </a:prstGeom>
        </p:spPr>
        <p:txBody>
          <a:bodyPr wrap="square">
            <a:spAutoFit/>
          </a:bodyPr>
          <a:lstStyle/>
          <a:p>
            <a:pPr lvl="0" algn="ctr"/>
            <a:r>
              <a:rPr lang="it-IT" dirty="0"/>
              <a:t>Graduatoria di merito rettificata con D.D.G. n. 5821 del 05 giugno 2018</a:t>
            </a:r>
          </a:p>
        </p:txBody>
      </p:sp>
    </p:spTree>
    <p:extLst>
      <p:ext uri="{BB962C8B-B14F-4D97-AF65-F5344CB8AC3E}">
        <p14:creationId xmlns:p14="http://schemas.microsoft.com/office/powerpoint/2010/main" val="3006061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251520" y="24674"/>
            <a:ext cx="8640000" cy="620688"/>
          </a:xfrm>
        </p:spPr>
        <p:txBody>
          <a:bodyPr/>
          <a:lstStyle/>
          <a:p>
            <a:r>
              <a:rPr lang="it-IT" sz="2000" b="1" dirty="0">
                <a:solidFill>
                  <a:schemeClr val="bg1"/>
                </a:solidFill>
                <a:latin typeface="Calibri"/>
                <a:cs typeface="Calibri"/>
              </a:rPr>
              <a:t>DECRETO INTERMINISTERIALE (MEF - MIUR - MIT) n. 47 del 03-01-2018</a:t>
            </a:r>
          </a:p>
        </p:txBody>
      </p:sp>
      <p:graphicFrame>
        <p:nvGraphicFramePr>
          <p:cNvPr id="9" name="Diagramma 8"/>
          <p:cNvGraphicFramePr/>
          <p:nvPr>
            <p:extLst>
              <p:ext uri="{D42A27DB-BD31-4B8C-83A1-F6EECF244321}">
                <p14:modId xmlns:p14="http://schemas.microsoft.com/office/powerpoint/2010/main" val="1716363397"/>
              </p:ext>
            </p:extLst>
          </p:nvPr>
        </p:nvGraphicFramePr>
        <p:xfrm>
          <a:off x="827584" y="1412776"/>
          <a:ext cx="7601407" cy="46805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614139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252000" y="0"/>
            <a:ext cx="8640000" cy="620688"/>
          </a:xfrm>
        </p:spPr>
        <p:txBody>
          <a:bodyPr/>
          <a:lstStyle/>
          <a:p>
            <a:r>
              <a:rPr lang="it-IT" sz="3200" b="1" dirty="0">
                <a:solidFill>
                  <a:schemeClr val="bg1"/>
                </a:solidFill>
                <a:latin typeface="Calibri"/>
                <a:cs typeface="Calibri"/>
              </a:rPr>
              <a:t>AVVISO PUBBLICO</a:t>
            </a:r>
          </a:p>
        </p:txBody>
      </p:sp>
      <p:sp>
        <p:nvSpPr>
          <p:cNvPr id="4" name="CasellaDiTesto 3"/>
          <p:cNvSpPr txBox="1"/>
          <p:nvPr/>
        </p:nvSpPr>
        <p:spPr>
          <a:xfrm>
            <a:off x="467544" y="1022768"/>
            <a:ext cx="8136904" cy="646331"/>
          </a:xfrm>
          <a:prstGeom prst="rect">
            <a:avLst/>
          </a:prstGeom>
          <a:noFill/>
        </p:spPr>
        <p:txBody>
          <a:bodyPr wrap="square" rtlCol="0">
            <a:spAutoFit/>
          </a:bodyPr>
          <a:lstStyle/>
          <a:p>
            <a:pPr algn="just"/>
            <a:r>
              <a:rPr lang="it-IT" dirty="0">
                <a:latin typeface="Calibri"/>
                <a:cs typeface="Calibri"/>
              </a:rPr>
              <a:t>AVVISO PUBBLICO FINALIZZATO ALLA REDAZIONE DEL PIANO TRIENNALE 2018/2020 DI INTERVENTI IN MATERIA DI EDILIZIA SCOLASTICA</a:t>
            </a:r>
          </a:p>
        </p:txBody>
      </p:sp>
      <p:graphicFrame>
        <p:nvGraphicFramePr>
          <p:cNvPr id="5" name="Diagramma 4"/>
          <p:cNvGraphicFramePr/>
          <p:nvPr>
            <p:extLst>
              <p:ext uri="{D42A27DB-BD31-4B8C-83A1-F6EECF244321}">
                <p14:modId xmlns:p14="http://schemas.microsoft.com/office/powerpoint/2010/main" val="3655000885"/>
              </p:ext>
            </p:extLst>
          </p:nvPr>
        </p:nvGraphicFramePr>
        <p:xfrm>
          <a:off x="1331640" y="1700808"/>
          <a:ext cx="6552728" cy="43079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336326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252000" y="0"/>
            <a:ext cx="8640000" cy="620688"/>
          </a:xfrm>
        </p:spPr>
        <p:txBody>
          <a:bodyPr/>
          <a:lstStyle/>
          <a:p>
            <a:r>
              <a:rPr lang="it-IT" sz="3200" b="1" dirty="0">
                <a:solidFill>
                  <a:schemeClr val="bg1"/>
                </a:solidFill>
                <a:latin typeface="Calibri"/>
                <a:cs typeface="Calibri"/>
              </a:rPr>
              <a:t>CONCESSIONE DI CONTRIBUTI</a:t>
            </a:r>
          </a:p>
        </p:txBody>
      </p:sp>
      <p:sp>
        <p:nvSpPr>
          <p:cNvPr id="4" name="CasellaDiTesto 3"/>
          <p:cNvSpPr txBox="1"/>
          <p:nvPr/>
        </p:nvSpPr>
        <p:spPr>
          <a:xfrm>
            <a:off x="0" y="1022768"/>
            <a:ext cx="9144000" cy="1200328"/>
          </a:xfrm>
          <a:prstGeom prst="rect">
            <a:avLst/>
          </a:prstGeom>
          <a:noFill/>
        </p:spPr>
        <p:txBody>
          <a:bodyPr wrap="square" rtlCol="0">
            <a:spAutoFit/>
          </a:bodyPr>
          <a:lstStyle/>
          <a:p>
            <a:pPr algn="ctr"/>
            <a:r>
              <a:rPr lang="it-IT" sz="2400" b="1" dirty="0">
                <a:latin typeface="Calibri"/>
                <a:cs typeface="Calibri"/>
              </a:rPr>
              <a:t>AVVISO PUBBLICO FINALIZZATO ALLA REDAZIONE DEL PIANO TRIENNALE 2018-2020 DI INTERVENTI IN MATERIA DI EDILIZIA SCOLASTICA </a:t>
            </a:r>
          </a:p>
        </p:txBody>
      </p:sp>
      <p:graphicFrame>
        <p:nvGraphicFramePr>
          <p:cNvPr id="6" name="Tabella 5"/>
          <p:cNvGraphicFramePr>
            <a:graphicFrameLocks noGrp="1"/>
          </p:cNvGraphicFramePr>
          <p:nvPr>
            <p:extLst>
              <p:ext uri="{D42A27DB-BD31-4B8C-83A1-F6EECF244321}">
                <p14:modId xmlns:p14="http://schemas.microsoft.com/office/powerpoint/2010/main" val="1949953778"/>
              </p:ext>
            </p:extLst>
          </p:nvPr>
        </p:nvGraphicFramePr>
        <p:xfrm>
          <a:off x="1331640" y="2780928"/>
          <a:ext cx="6696744" cy="2088233"/>
        </p:xfrm>
        <a:graphic>
          <a:graphicData uri="http://schemas.openxmlformats.org/drawingml/2006/table">
            <a:tbl>
              <a:tblPr firstRow="1" bandRow="1">
                <a:tableStyleId>{7DF18680-E054-41AD-8BC1-D1AEF772440D}</a:tableStyleId>
              </a:tblPr>
              <a:tblGrid>
                <a:gridCol w="1631041">
                  <a:extLst>
                    <a:ext uri="{9D8B030D-6E8A-4147-A177-3AD203B41FA5}">
                      <a16:colId xmlns:a16="http://schemas.microsoft.com/office/drawing/2014/main" val="1434223846"/>
                    </a:ext>
                  </a:extLst>
                </a:gridCol>
                <a:gridCol w="1798999">
                  <a:extLst>
                    <a:ext uri="{9D8B030D-6E8A-4147-A177-3AD203B41FA5}">
                      <a16:colId xmlns:a16="http://schemas.microsoft.com/office/drawing/2014/main" val="2222299982"/>
                    </a:ext>
                  </a:extLst>
                </a:gridCol>
                <a:gridCol w="1633352">
                  <a:extLst>
                    <a:ext uri="{9D8B030D-6E8A-4147-A177-3AD203B41FA5}">
                      <a16:colId xmlns:a16="http://schemas.microsoft.com/office/drawing/2014/main" val="3714276731"/>
                    </a:ext>
                  </a:extLst>
                </a:gridCol>
                <a:gridCol w="1633352">
                  <a:extLst>
                    <a:ext uri="{9D8B030D-6E8A-4147-A177-3AD203B41FA5}">
                      <a16:colId xmlns:a16="http://schemas.microsoft.com/office/drawing/2014/main" val="420791979"/>
                    </a:ext>
                  </a:extLst>
                </a:gridCol>
              </a:tblGrid>
              <a:tr h="479112">
                <a:tc gridSpan="4">
                  <a:txBody>
                    <a:bodyPr/>
                    <a:lstStyle/>
                    <a:p>
                      <a:pPr algn="ctr"/>
                      <a:r>
                        <a:rPr lang="it-IT" sz="1400" dirty="0">
                          <a:solidFill>
                            <a:schemeClr val="bg1"/>
                          </a:solidFill>
                        </a:rPr>
                        <a:t>RICHIESTE DI FINANZIAMENTO</a:t>
                      </a:r>
                    </a:p>
                  </a:txBody>
                  <a:tcPr anchor="ctr"/>
                </a:tc>
                <a:tc hMerge="1">
                  <a:txBody>
                    <a:bodyPr/>
                    <a:lstStyle/>
                    <a:p>
                      <a:endParaRPr lang="it-IT"/>
                    </a:p>
                  </a:txBody>
                  <a:tcPr/>
                </a:tc>
                <a:tc hMerge="1">
                  <a:txBody>
                    <a:bodyPr/>
                    <a:lstStyle/>
                    <a:p>
                      <a:endParaRPr lang="it-IT"/>
                    </a:p>
                  </a:txBody>
                  <a:tcPr/>
                </a:tc>
                <a:tc hMerge="1">
                  <a:txBody>
                    <a:bodyPr/>
                    <a:lstStyle/>
                    <a:p>
                      <a:pPr algn="ctr"/>
                      <a:endParaRPr lang="it-IT" dirty="0"/>
                    </a:p>
                  </a:txBody>
                  <a:tcPr/>
                </a:tc>
                <a:extLst>
                  <a:ext uri="{0D108BD9-81ED-4DB2-BD59-A6C34878D82A}">
                    <a16:rowId xmlns:a16="http://schemas.microsoft.com/office/drawing/2014/main" val="2176099540"/>
                  </a:ext>
                </a:extLst>
              </a:tr>
              <a:tr h="517938">
                <a:tc>
                  <a:txBody>
                    <a:bodyPr/>
                    <a:lstStyle/>
                    <a:p>
                      <a:pPr algn="ctr"/>
                      <a:endParaRPr lang="it-IT" sz="14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1400" dirty="0" smtClean="0">
                          <a:solidFill>
                            <a:schemeClr val="tx1"/>
                          </a:solidFill>
                        </a:rPr>
                        <a:t>RIPROPOSTE</a:t>
                      </a:r>
                      <a:endParaRPr lang="it-IT" sz="1400" dirty="0">
                        <a:solidFill>
                          <a:schemeClr val="tx1"/>
                        </a:solidFill>
                      </a:endParaRPr>
                    </a:p>
                  </a:txBody>
                  <a:tcPr anchor="ctr"/>
                </a:tc>
                <a:tc>
                  <a:txBody>
                    <a:bodyPr/>
                    <a:lstStyle/>
                    <a:p>
                      <a:pPr algn="ctr"/>
                      <a:r>
                        <a:rPr lang="it-IT" sz="1400" dirty="0" smtClean="0">
                          <a:solidFill>
                            <a:schemeClr val="tx1"/>
                          </a:solidFill>
                        </a:rPr>
                        <a:t>NUOVE</a:t>
                      </a:r>
                      <a:endParaRPr lang="it-IT" sz="1400" dirty="0">
                        <a:solidFill>
                          <a:schemeClr val="tx1"/>
                        </a:solidFill>
                      </a:endParaRPr>
                    </a:p>
                  </a:txBody>
                  <a:tcPr anchor="ctr"/>
                </a:tc>
                <a:tc>
                  <a:txBody>
                    <a:bodyPr/>
                    <a:lstStyle/>
                    <a:p>
                      <a:pPr algn="ctr"/>
                      <a:r>
                        <a:rPr lang="it-IT" sz="1400" dirty="0">
                          <a:solidFill>
                            <a:schemeClr val="tx1"/>
                          </a:solidFill>
                        </a:rPr>
                        <a:t>TOTALE</a:t>
                      </a:r>
                    </a:p>
                  </a:txBody>
                  <a:tcPr anchor="ctr"/>
                </a:tc>
                <a:extLst>
                  <a:ext uri="{0D108BD9-81ED-4DB2-BD59-A6C34878D82A}">
                    <a16:rowId xmlns:a16="http://schemas.microsoft.com/office/drawing/2014/main" val="2493861978"/>
                  </a:ext>
                </a:extLst>
              </a:tr>
              <a:tr h="517938">
                <a:tc>
                  <a:txBody>
                    <a:bodyPr/>
                    <a:lstStyle/>
                    <a:p>
                      <a:pPr algn="ctr"/>
                      <a:r>
                        <a:rPr lang="it-IT" sz="1400" dirty="0">
                          <a:solidFill>
                            <a:schemeClr val="tx1"/>
                          </a:solidFill>
                        </a:rPr>
                        <a:t>NUMERO </a:t>
                      </a:r>
                      <a:r>
                        <a:rPr lang="it-IT" sz="1400" dirty="0" smtClean="0">
                          <a:solidFill>
                            <a:schemeClr val="tx1"/>
                          </a:solidFill>
                        </a:rPr>
                        <a:t>RICHIESTE</a:t>
                      </a:r>
                      <a:endParaRPr lang="it-IT" sz="1400" dirty="0">
                        <a:solidFill>
                          <a:schemeClr val="tx1"/>
                        </a:solidFill>
                      </a:endParaRPr>
                    </a:p>
                  </a:txBody>
                  <a:tcPr anchor="ctr"/>
                </a:tc>
                <a:tc>
                  <a:txBody>
                    <a:bodyPr/>
                    <a:lstStyle/>
                    <a:p>
                      <a:pPr algn="ctr"/>
                      <a:r>
                        <a:rPr lang="it-IT" sz="1400" dirty="0" smtClean="0">
                          <a:solidFill>
                            <a:schemeClr val="tx1"/>
                          </a:solidFill>
                        </a:rPr>
                        <a:t>85</a:t>
                      </a:r>
                      <a:endParaRPr lang="it-IT" sz="1400" dirty="0">
                        <a:solidFill>
                          <a:schemeClr val="tx1"/>
                        </a:solidFill>
                      </a:endParaRPr>
                    </a:p>
                  </a:txBody>
                  <a:tcPr anchor="ctr"/>
                </a:tc>
                <a:tc>
                  <a:txBody>
                    <a:bodyPr/>
                    <a:lstStyle/>
                    <a:p>
                      <a:pPr algn="ctr"/>
                      <a:r>
                        <a:rPr lang="it-IT" sz="1400" dirty="0" smtClean="0">
                          <a:solidFill>
                            <a:schemeClr val="tx1"/>
                          </a:solidFill>
                        </a:rPr>
                        <a:t>92</a:t>
                      </a:r>
                      <a:endParaRPr lang="it-IT" sz="1400" dirty="0">
                        <a:solidFill>
                          <a:schemeClr val="tx1"/>
                        </a:solidFill>
                      </a:endParaRPr>
                    </a:p>
                  </a:txBody>
                  <a:tcPr anchor="ctr"/>
                </a:tc>
                <a:tc>
                  <a:txBody>
                    <a:bodyPr/>
                    <a:lstStyle/>
                    <a:p>
                      <a:pPr algn="ctr"/>
                      <a:r>
                        <a:rPr lang="it-IT" sz="1400" dirty="0" smtClean="0">
                          <a:solidFill>
                            <a:schemeClr val="tx1"/>
                          </a:solidFill>
                        </a:rPr>
                        <a:t>177</a:t>
                      </a:r>
                      <a:endParaRPr lang="it-IT" sz="1400" dirty="0">
                        <a:solidFill>
                          <a:schemeClr val="tx1"/>
                        </a:solidFill>
                      </a:endParaRPr>
                    </a:p>
                  </a:txBody>
                  <a:tcPr anchor="ctr"/>
                </a:tc>
                <a:extLst>
                  <a:ext uri="{0D108BD9-81ED-4DB2-BD59-A6C34878D82A}">
                    <a16:rowId xmlns:a16="http://schemas.microsoft.com/office/drawing/2014/main" val="4174324297"/>
                  </a:ext>
                </a:extLst>
              </a:tr>
              <a:tr h="573023">
                <a:tc>
                  <a:txBody>
                    <a:bodyPr/>
                    <a:lstStyle/>
                    <a:p>
                      <a:pPr algn="ctr"/>
                      <a:r>
                        <a:rPr lang="it-IT" sz="1400" dirty="0">
                          <a:solidFill>
                            <a:schemeClr val="tx1"/>
                          </a:solidFill>
                        </a:rPr>
                        <a:t>IMPORTO</a:t>
                      </a:r>
                    </a:p>
                  </a:txBody>
                  <a:tcPr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it-IT" sz="1400" dirty="0" smtClean="0">
                          <a:solidFill>
                            <a:schemeClr val="tx1"/>
                          </a:solidFill>
                        </a:rPr>
                        <a:t>€ 105 MLN</a:t>
                      </a:r>
                    </a:p>
                  </a:txBody>
                  <a:tcPr marL="12700" marR="12700" marT="12700" marB="0" anchor="ctr"/>
                </a:tc>
                <a:tc>
                  <a:txBody>
                    <a:bodyPr/>
                    <a:lstStyle/>
                    <a:p>
                      <a:pPr algn="ctr"/>
                      <a:r>
                        <a:rPr lang="it-IT" sz="1400" dirty="0">
                          <a:solidFill>
                            <a:schemeClr val="tx1"/>
                          </a:solidFill>
                        </a:rPr>
                        <a:t>€ </a:t>
                      </a:r>
                      <a:r>
                        <a:rPr lang="it-IT" sz="1400" dirty="0" smtClean="0">
                          <a:solidFill>
                            <a:schemeClr val="tx1"/>
                          </a:solidFill>
                        </a:rPr>
                        <a:t>129 </a:t>
                      </a:r>
                      <a:r>
                        <a:rPr lang="it-IT" sz="1400" dirty="0">
                          <a:solidFill>
                            <a:schemeClr val="tx1"/>
                          </a:solidFill>
                        </a:rPr>
                        <a:t>MLN</a:t>
                      </a:r>
                    </a:p>
                  </a:txBody>
                  <a:tcPr anchor="ctr"/>
                </a:tc>
                <a:tc>
                  <a:txBody>
                    <a:bodyPr/>
                    <a:lstStyle/>
                    <a:p>
                      <a:pPr algn="ctr"/>
                      <a:r>
                        <a:rPr lang="it-IT" sz="1400" dirty="0">
                          <a:solidFill>
                            <a:schemeClr val="tx1"/>
                          </a:solidFill>
                        </a:rPr>
                        <a:t>€ </a:t>
                      </a:r>
                      <a:r>
                        <a:rPr lang="it-IT" sz="1400" dirty="0" smtClean="0">
                          <a:solidFill>
                            <a:schemeClr val="tx1"/>
                          </a:solidFill>
                        </a:rPr>
                        <a:t>234 </a:t>
                      </a:r>
                      <a:r>
                        <a:rPr lang="it-IT" sz="1400" dirty="0">
                          <a:solidFill>
                            <a:schemeClr val="tx1"/>
                          </a:solidFill>
                        </a:rPr>
                        <a:t>MLN</a:t>
                      </a:r>
                    </a:p>
                  </a:txBody>
                  <a:tcPr anchor="ctr"/>
                </a:tc>
                <a:extLst>
                  <a:ext uri="{0D108BD9-81ED-4DB2-BD59-A6C34878D82A}">
                    <a16:rowId xmlns:a16="http://schemas.microsoft.com/office/drawing/2014/main" val="1886202176"/>
                  </a:ext>
                </a:extLst>
              </a:tr>
            </a:tbl>
          </a:graphicData>
        </a:graphic>
      </p:graphicFrame>
    </p:spTree>
    <p:extLst>
      <p:ext uri="{BB962C8B-B14F-4D97-AF65-F5344CB8AC3E}">
        <p14:creationId xmlns:p14="http://schemas.microsoft.com/office/powerpoint/2010/main" val="12776068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252000" y="0"/>
            <a:ext cx="8640000" cy="620688"/>
          </a:xfrm>
        </p:spPr>
        <p:txBody>
          <a:bodyPr/>
          <a:lstStyle/>
          <a:p>
            <a:r>
              <a:rPr lang="it-IT" sz="3200" b="1" dirty="0" smtClean="0">
                <a:solidFill>
                  <a:schemeClr val="bg1"/>
                </a:solidFill>
                <a:latin typeface="Calibri"/>
                <a:cs typeface="Calibri"/>
              </a:rPr>
              <a:t>Verifica sicurezza scuole</a:t>
            </a:r>
            <a:endParaRPr lang="it-IT" sz="3200" b="1" dirty="0">
              <a:solidFill>
                <a:schemeClr val="bg1"/>
              </a:solidFill>
              <a:latin typeface="Calibri"/>
              <a:cs typeface="Calibri"/>
            </a:endParaRPr>
          </a:p>
        </p:txBody>
      </p:sp>
      <p:sp>
        <p:nvSpPr>
          <p:cNvPr id="4" name="CasellaDiTesto 3"/>
          <p:cNvSpPr txBox="1"/>
          <p:nvPr/>
        </p:nvSpPr>
        <p:spPr>
          <a:xfrm>
            <a:off x="827584" y="1484784"/>
            <a:ext cx="7488832" cy="1200329"/>
          </a:xfrm>
          <a:prstGeom prst="rect">
            <a:avLst/>
          </a:prstGeom>
          <a:noFill/>
        </p:spPr>
        <p:txBody>
          <a:bodyPr wrap="square" rtlCol="0">
            <a:spAutoFit/>
          </a:bodyPr>
          <a:lstStyle/>
          <a:p>
            <a:pPr algn="just"/>
            <a:r>
              <a:rPr lang="it-IT" dirty="0">
                <a:latin typeface="Calibri"/>
                <a:cs typeface="Calibri"/>
              </a:rPr>
              <a:t>Per completare il quadro conoscitivo sullo stato degli edifici scolastici, è stata </a:t>
            </a:r>
            <a:r>
              <a:rPr lang="it-IT" u="sng" dirty="0">
                <a:latin typeface="Calibri"/>
                <a:cs typeface="Calibri"/>
              </a:rPr>
              <a:t>richiesta una consulenza tecnico-scientifica altamente specializzata</a:t>
            </a:r>
            <a:r>
              <a:rPr lang="it-IT" dirty="0">
                <a:latin typeface="Calibri"/>
                <a:cs typeface="Calibri"/>
              </a:rPr>
              <a:t>, della durata di quattro mesi, finalizzata a razionalizzare le modalità di concessione dei finanziamenti per la messa in sicurezza degli edifici scolastici</a:t>
            </a:r>
          </a:p>
        </p:txBody>
      </p:sp>
      <p:sp>
        <p:nvSpPr>
          <p:cNvPr id="5" name="Rettangolo arrotondato 4"/>
          <p:cNvSpPr/>
          <p:nvPr/>
        </p:nvSpPr>
        <p:spPr>
          <a:xfrm>
            <a:off x="827584" y="3328094"/>
            <a:ext cx="7488832" cy="1689588"/>
          </a:xfrm>
          <a:prstGeom prst="roundRect">
            <a:avLst/>
          </a:prstGeom>
          <a:solidFill>
            <a:schemeClr val="accent5">
              <a:lumMod val="20000"/>
              <a:lumOff val="80000"/>
            </a:schemeClr>
          </a:solidFill>
        </p:spPr>
        <p:style>
          <a:lnRef idx="1">
            <a:schemeClr val="accent5"/>
          </a:lnRef>
          <a:fillRef idx="2">
            <a:schemeClr val="accent5"/>
          </a:fillRef>
          <a:effectRef idx="1">
            <a:schemeClr val="accent5"/>
          </a:effectRef>
          <a:fontRef idx="minor">
            <a:schemeClr val="dk1"/>
          </a:fontRef>
        </p:style>
        <p:txBody>
          <a:bodyPr rtlCol="0" anchor="ctr"/>
          <a:lstStyle/>
          <a:p>
            <a:pPr algn="just"/>
            <a:r>
              <a:rPr lang="it-IT" b="1" dirty="0">
                <a:solidFill>
                  <a:schemeClr val="tx1"/>
                </a:solidFill>
              </a:rPr>
              <a:t>La Giunta Regionale con D.G.R. n. 3/2018 ha autorizzato l’inserimento dei fondi FSC 2014/2020 su una linea d’azione finalizzata alla verifica sismica degli edifici pubblici</a:t>
            </a:r>
          </a:p>
        </p:txBody>
      </p:sp>
    </p:spTree>
    <p:extLst>
      <p:ext uri="{BB962C8B-B14F-4D97-AF65-F5344CB8AC3E}">
        <p14:creationId xmlns:p14="http://schemas.microsoft.com/office/powerpoint/2010/main" val="26343850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252000" y="0"/>
            <a:ext cx="8640000" cy="620688"/>
          </a:xfrm>
        </p:spPr>
        <p:txBody>
          <a:bodyPr/>
          <a:lstStyle/>
          <a:p>
            <a:r>
              <a:rPr lang="it-IT" sz="3200" b="1" dirty="0">
                <a:solidFill>
                  <a:schemeClr val="bg1"/>
                </a:solidFill>
                <a:latin typeface="Calibri"/>
                <a:cs typeface="Calibri"/>
              </a:rPr>
              <a:t>Verifica sicurezza scuole</a:t>
            </a:r>
            <a:endParaRPr lang="it-IT" sz="3200" b="1" dirty="0">
              <a:solidFill>
                <a:schemeClr val="bg1"/>
              </a:solidFill>
              <a:latin typeface="Calibri"/>
              <a:cs typeface="Calibri"/>
            </a:endParaRPr>
          </a:p>
        </p:txBody>
      </p:sp>
      <p:sp>
        <p:nvSpPr>
          <p:cNvPr id="6" name="Rettangolo arrotondato 5"/>
          <p:cNvSpPr/>
          <p:nvPr/>
        </p:nvSpPr>
        <p:spPr>
          <a:xfrm>
            <a:off x="382729" y="5162183"/>
            <a:ext cx="8378541" cy="715089"/>
          </a:xfrm>
          <a:prstGeom prst="roundRect">
            <a:avLst/>
          </a:prstGeom>
          <a:solidFill>
            <a:schemeClr val="accent5">
              <a:lumMod val="20000"/>
              <a:lumOff val="80000"/>
            </a:schemeClr>
          </a:solidFill>
        </p:spPr>
        <p:style>
          <a:lnRef idx="1">
            <a:schemeClr val="accent5"/>
          </a:lnRef>
          <a:fillRef idx="2">
            <a:schemeClr val="accent5"/>
          </a:fillRef>
          <a:effectRef idx="1">
            <a:schemeClr val="accent5"/>
          </a:effectRef>
          <a:fontRef idx="minor">
            <a:schemeClr val="dk1"/>
          </a:fontRef>
        </p:style>
        <p:txBody>
          <a:bodyPr wrap="square">
            <a:spAutoFit/>
          </a:bodyPr>
          <a:lstStyle/>
          <a:p>
            <a:pPr algn="just"/>
            <a:r>
              <a:rPr lang="it-IT" dirty="0" err="1" smtClean="0">
                <a:latin typeface="Calibri"/>
                <a:cs typeface="Calibri"/>
              </a:rPr>
              <a:t>ReLUIS</a:t>
            </a:r>
            <a:r>
              <a:rPr lang="it-IT" dirty="0" smtClean="0">
                <a:latin typeface="Calibri"/>
                <a:cs typeface="Calibri"/>
              </a:rPr>
              <a:t> </a:t>
            </a:r>
            <a:r>
              <a:rPr lang="it-IT" dirty="0">
                <a:latin typeface="Calibri"/>
                <a:cs typeface="Calibri"/>
              </a:rPr>
              <a:t>è inoltre coinvolta in diverse attività riguardanti la gestione delle catastrofi e lo sviluppo di soluzioni scientifiche e tecniche per la mitigazione del rischio.</a:t>
            </a:r>
          </a:p>
        </p:txBody>
      </p:sp>
      <p:sp>
        <p:nvSpPr>
          <p:cNvPr id="8" name="Rettangolo arrotondato 7"/>
          <p:cNvSpPr/>
          <p:nvPr/>
        </p:nvSpPr>
        <p:spPr>
          <a:xfrm>
            <a:off x="382729" y="908250"/>
            <a:ext cx="8378541" cy="4086225"/>
          </a:xfrm>
          <a:prstGeom prst="roundRect">
            <a:avLst/>
          </a:prstGeom>
          <a:solidFill>
            <a:schemeClr val="accent5">
              <a:lumMod val="20000"/>
              <a:lumOff val="80000"/>
            </a:schemeClr>
          </a:solidFill>
        </p:spPr>
        <p:style>
          <a:lnRef idx="1">
            <a:schemeClr val="accent5"/>
          </a:lnRef>
          <a:fillRef idx="2">
            <a:schemeClr val="accent5"/>
          </a:fillRef>
          <a:effectRef idx="1">
            <a:schemeClr val="accent5"/>
          </a:effectRef>
          <a:fontRef idx="minor">
            <a:schemeClr val="dk1"/>
          </a:fontRef>
        </p:style>
        <p:txBody>
          <a:bodyPr wrap="square">
            <a:spAutoFit/>
          </a:bodyPr>
          <a:lstStyle/>
          <a:p>
            <a:pPr algn="just"/>
            <a:r>
              <a:rPr lang="it-IT" dirty="0" smtClean="0">
                <a:latin typeface="Calibri"/>
                <a:cs typeface="Calibri"/>
              </a:rPr>
              <a:t>Il </a:t>
            </a:r>
            <a:r>
              <a:rPr lang="it-IT" dirty="0">
                <a:latin typeface="Calibri"/>
                <a:cs typeface="Calibri"/>
              </a:rPr>
              <a:t>Consorzio </a:t>
            </a:r>
            <a:r>
              <a:rPr lang="it-IT" b="1" dirty="0" err="1">
                <a:latin typeface="Calibri"/>
                <a:cs typeface="Calibri"/>
              </a:rPr>
              <a:t>ReLUIS</a:t>
            </a:r>
            <a:r>
              <a:rPr lang="it-IT" b="1" dirty="0">
                <a:latin typeface="Calibri"/>
                <a:cs typeface="Calibri"/>
              </a:rPr>
              <a:t> </a:t>
            </a:r>
            <a:r>
              <a:rPr lang="it-IT" dirty="0">
                <a:latin typeface="Calibri"/>
                <a:cs typeface="Calibri"/>
              </a:rPr>
              <a:t>(Rete dei Laboratori Universitari di Ingegneria Sismica) fondato allo scopo di coordinare l'attività dei Laboratori Universitari di Ingegneria Sismica, fornendo supporti scientifici, organizzativi, tecnici e finanziari alle Università consorziate e promovendo la loro partecipazione alle attività scientifiche e di indirizzo tecnologico nel campo dell'Ingegneria Sismica, in accordo con i programmi di ricerca nazionali ed internazionali in questo settore. </a:t>
            </a:r>
            <a:endParaRPr lang="it-IT" dirty="0" smtClean="0">
              <a:latin typeface="Calibri"/>
              <a:cs typeface="Calibri"/>
            </a:endParaRPr>
          </a:p>
          <a:p>
            <a:pPr algn="just"/>
            <a:endParaRPr lang="it-IT" dirty="0">
              <a:latin typeface="Calibri"/>
              <a:cs typeface="Calibri"/>
            </a:endParaRPr>
          </a:p>
          <a:p>
            <a:pPr algn="just"/>
            <a:r>
              <a:rPr lang="it-IT" b="1" dirty="0" err="1">
                <a:latin typeface="Calibri"/>
                <a:cs typeface="Calibri"/>
              </a:rPr>
              <a:t>ReLUIS</a:t>
            </a:r>
            <a:r>
              <a:rPr lang="it-IT" b="1" dirty="0">
                <a:latin typeface="Calibri"/>
                <a:cs typeface="Calibri"/>
              </a:rPr>
              <a:t> </a:t>
            </a:r>
            <a:r>
              <a:rPr lang="it-IT" u="sng" dirty="0">
                <a:latin typeface="Calibri"/>
                <a:cs typeface="Calibri"/>
              </a:rPr>
              <a:t>favorisce le collaborazioni</a:t>
            </a:r>
            <a:r>
              <a:rPr lang="it-IT" dirty="0">
                <a:latin typeface="Calibri"/>
                <a:cs typeface="Calibri"/>
              </a:rPr>
              <a:t> tra </a:t>
            </a:r>
            <a:r>
              <a:rPr lang="it-IT" u="sng" dirty="0">
                <a:latin typeface="Calibri"/>
                <a:cs typeface="Calibri"/>
              </a:rPr>
              <a:t>Università di tutta Italia</a:t>
            </a:r>
            <a:r>
              <a:rPr lang="it-IT" dirty="0">
                <a:latin typeface="Calibri"/>
                <a:cs typeface="Calibri"/>
              </a:rPr>
              <a:t>, Istituti Universitari e Centri Interuniversitari </a:t>
            </a:r>
          </a:p>
          <a:p>
            <a:pPr algn="just"/>
            <a:endParaRPr lang="it-IT" dirty="0">
              <a:latin typeface="Calibri"/>
              <a:cs typeface="Calibri"/>
            </a:endParaRPr>
          </a:p>
          <a:p>
            <a:pPr algn="just"/>
            <a:r>
              <a:rPr lang="it-IT" dirty="0">
                <a:latin typeface="Calibri"/>
                <a:cs typeface="Calibri"/>
              </a:rPr>
              <a:t>Le attività di supporto tecnico-scientifico sulla </a:t>
            </a:r>
            <a:r>
              <a:rPr lang="it-IT" u="sng" dirty="0">
                <a:latin typeface="Calibri"/>
                <a:cs typeface="Calibri"/>
              </a:rPr>
              <a:t>vulnerabilità sismica </a:t>
            </a:r>
            <a:r>
              <a:rPr lang="it-IT" dirty="0">
                <a:latin typeface="Calibri"/>
                <a:cs typeface="Calibri"/>
              </a:rPr>
              <a:t>saranno svolte dal Consorzio Interuniversitario </a:t>
            </a:r>
            <a:r>
              <a:rPr lang="it-IT" b="1" dirty="0" err="1">
                <a:latin typeface="Calibri"/>
                <a:cs typeface="Calibri"/>
              </a:rPr>
              <a:t>ReLUIS</a:t>
            </a:r>
            <a:r>
              <a:rPr lang="it-IT" b="1" dirty="0">
                <a:latin typeface="Calibri"/>
                <a:cs typeface="Calibri"/>
              </a:rPr>
              <a:t> </a:t>
            </a:r>
            <a:r>
              <a:rPr lang="it-IT" b="1" dirty="0" smtClean="0">
                <a:latin typeface="Calibri"/>
                <a:cs typeface="Calibri"/>
              </a:rPr>
              <a:t>-</a:t>
            </a:r>
            <a:r>
              <a:rPr lang="it-IT" dirty="0" smtClean="0">
                <a:latin typeface="Calibri"/>
                <a:cs typeface="Calibri"/>
              </a:rPr>
              <a:t> </a:t>
            </a:r>
            <a:r>
              <a:rPr lang="it-IT" dirty="0">
                <a:latin typeface="Calibri"/>
                <a:cs typeface="Calibri"/>
              </a:rPr>
              <a:t>nello specifico dall’</a:t>
            </a:r>
            <a:r>
              <a:rPr lang="it-IT" b="1" dirty="0">
                <a:latin typeface="Calibri"/>
                <a:cs typeface="Calibri"/>
              </a:rPr>
              <a:t>Università</a:t>
            </a:r>
            <a:r>
              <a:rPr lang="it-IT" dirty="0">
                <a:latin typeface="Calibri"/>
                <a:cs typeface="Calibri"/>
              </a:rPr>
              <a:t> </a:t>
            </a:r>
            <a:r>
              <a:rPr lang="it-IT" b="1" dirty="0">
                <a:latin typeface="Calibri"/>
                <a:cs typeface="Calibri"/>
              </a:rPr>
              <a:t>degli Studi della Calabria e dall’Università Mediterranea di Reggio </a:t>
            </a:r>
            <a:r>
              <a:rPr lang="it-IT" b="1" dirty="0" smtClean="0">
                <a:latin typeface="Calibri"/>
                <a:cs typeface="Calibri"/>
              </a:rPr>
              <a:t>Calabria</a:t>
            </a:r>
            <a:endParaRPr lang="it-IT" dirty="0">
              <a:latin typeface="Calibri"/>
              <a:cs typeface="Calibri"/>
            </a:endParaRPr>
          </a:p>
        </p:txBody>
      </p:sp>
    </p:spTree>
    <p:extLst>
      <p:ext uri="{BB962C8B-B14F-4D97-AF65-F5344CB8AC3E}">
        <p14:creationId xmlns:p14="http://schemas.microsoft.com/office/powerpoint/2010/main" val="23831074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252000" y="0"/>
            <a:ext cx="8640000" cy="6206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ct val="90000"/>
              </a:lnSpc>
              <a:spcBef>
                <a:spcPct val="0"/>
              </a:spcBef>
              <a:spcAft>
                <a:spcPct val="0"/>
              </a:spcAft>
              <a:defRPr sz="4400" kern="1200">
                <a:solidFill>
                  <a:schemeClr val="tx1"/>
                </a:solidFill>
                <a:latin typeface="+mj-lt"/>
                <a:ea typeface="+mj-ea"/>
                <a:cs typeface="+mj-cs"/>
              </a:defRPr>
            </a:lvl1pPr>
            <a:lvl2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2pPr>
            <a:lvl3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3pPr>
            <a:lvl4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4pPr>
            <a:lvl5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5pPr>
            <a:lvl6pPr marL="4572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6pPr>
            <a:lvl7pPr marL="9144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7pPr>
            <a:lvl8pPr marL="13716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8pPr>
            <a:lvl9pPr marL="18288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9pPr>
          </a:lstStyle>
          <a:p>
            <a:r>
              <a:rPr lang="it-IT" sz="3200" b="1" dirty="0">
                <a:solidFill>
                  <a:schemeClr val="bg1"/>
                </a:solidFill>
                <a:latin typeface="Calibri"/>
                <a:cs typeface="Calibri"/>
              </a:rPr>
              <a:t>Verifica sicurezza scuole</a:t>
            </a:r>
            <a:endParaRPr lang="it-IT" sz="3200" b="1" dirty="0">
              <a:solidFill>
                <a:schemeClr val="bg1"/>
              </a:solidFill>
              <a:latin typeface="Calibri"/>
              <a:cs typeface="Calibri"/>
            </a:endParaRPr>
          </a:p>
        </p:txBody>
      </p:sp>
      <p:sp>
        <p:nvSpPr>
          <p:cNvPr id="5" name="Rettangolo arrotondato 4"/>
          <p:cNvSpPr/>
          <p:nvPr/>
        </p:nvSpPr>
        <p:spPr>
          <a:xfrm>
            <a:off x="382729" y="1417767"/>
            <a:ext cx="8378541" cy="1123712"/>
          </a:xfrm>
          <a:prstGeom prst="roundRect">
            <a:avLst/>
          </a:prstGeom>
          <a:solidFill>
            <a:schemeClr val="accent5">
              <a:lumMod val="20000"/>
              <a:lumOff val="80000"/>
            </a:schemeClr>
          </a:solidFill>
        </p:spPr>
        <p:style>
          <a:lnRef idx="1">
            <a:schemeClr val="accent5"/>
          </a:lnRef>
          <a:fillRef idx="2">
            <a:schemeClr val="accent5"/>
          </a:fillRef>
          <a:effectRef idx="1">
            <a:schemeClr val="accent5"/>
          </a:effectRef>
          <a:fontRef idx="minor">
            <a:schemeClr val="dk1"/>
          </a:fontRef>
        </p:style>
        <p:txBody>
          <a:bodyPr wrap="square">
            <a:spAutoFit/>
          </a:bodyPr>
          <a:lstStyle/>
          <a:p>
            <a:pPr algn="just"/>
            <a:r>
              <a:rPr lang="it-IT" sz="2000" dirty="0" smtClean="0">
                <a:latin typeface="Calibri"/>
                <a:cs typeface="Calibri"/>
              </a:rPr>
              <a:t>Accordo di consulenza tecnico scientifica con il Consorzio </a:t>
            </a:r>
            <a:r>
              <a:rPr lang="it-IT" sz="2000" b="1" dirty="0" err="1">
                <a:latin typeface="Calibri"/>
                <a:cs typeface="Calibri"/>
              </a:rPr>
              <a:t>ReLUIS</a:t>
            </a:r>
            <a:r>
              <a:rPr lang="it-IT" sz="2000" b="1" dirty="0">
                <a:latin typeface="Calibri"/>
                <a:cs typeface="Calibri"/>
              </a:rPr>
              <a:t> </a:t>
            </a:r>
            <a:r>
              <a:rPr lang="it-IT" sz="2000" dirty="0">
                <a:latin typeface="Calibri"/>
                <a:cs typeface="Calibri"/>
              </a:rPr>
              <a:t>(Rete dei Laboratori Universitari di Ingegneria Sismica</a:t>
            </a:r>
            <a:r>
              <a:rPr lang="it-IT" sz="2000" dirty="0" smtClean="0">
                <a:latin typeface="Calibri"/>
                <a:cs typeface="Calibri"/>
              </a:rPr>
              <a:t>) da </a:t>
            </a:r>
            <a:r>
              <a:rPr lang="it-IT" sz="2000" dirty="0" smtClean="0">
                <a:latin typeface="Calibri"/>
                <a:cs typeface="Calibri"/>
              </a:rPr>
              <a:t>sottoscrivere entro </a:t>
            </a:r>
            <a:r>
              <a:rPr lang="it-IT" sz="2000" dirty="0" smtClean="0">
                <a:latin typeface="Calibri"/>
                <a:cs typeface="Calibri"/>
              </a:rPr>
              <a:t>Luglio 2018</a:t>
            </a:r>
          </a:p>
        </p:txBody>
      </p:sp>
      <p:sp>
        <p:nvSpPr>
          <p:cNvPr id="6" name="Rettangolo arrotondato 5"/>
          <p:cNvSpPr/>
          <p:nvPr/>
        </p:nvSpPr>
        <p:spPr>
          <a:xfrm>
            <a:off x="416001" y="3044889"/>
            <a:ext cx="8378541" cy="1464231"/>
          </a:xfrm>
          <a:prstGeom prst="roundRect">
            <a:avLst/>
          </a:prstGeom>
          <a:solidFill>
            <a:schemeClr val="accent5">
              <a:lumMod val="20000"/>
              <a:lumOff val="80000"/>
            </a:schemeClr>
          </a:solidFill>
        </p:spPr>
        <p:style>
          <a:lnRef idx="1">
            <a:schemeClr val="accent5"/>
          </a:lnRef>
          <a:fillRef idx="2">
            <a:schemeClr val="accent5"/>
          </a:fillRef>
          <a:effectRef idx="1">
            <a:schemeClr val="accent5"/>
          </a:effectRef>
          <a:fontRef idx="minor">
            <a:schemeClr val="dk1"/>
          </a:fontRef>
        </p:style>
        <p:txBody>
          <a:bodyPr wrap="square">
            <a:spAutoFit/>
          </a:bodyPr>
          <a:lstStyle/>
          <a:p>
            <a:pPr algn="just"/>
            <a:r>
              <a:rPr lang="it-IT" sz="2000" dirty="0" smtClean="0">
                <a:latin typeface="Calibri"/>
                <a:cs typeface="Calibri"/>
              </a:rPr>
              <a:t>Progetto sperimentale che coinvolge: </a:t>
            </a:r>
            <a:endParaRPr lang="it-IT" sz="2000" dirty="0">
              <a:latin typeface="Calibri"/>
              <a:cs typeface="Calibri"/>
            </a:endParaRPr>
          </a:p>
          <a:p>
            <a:pPr marL="285750" indent="-285750" algn="just">
              <a:buFont typeface="Arial" panose="020B0604020202020204" pitchFamily="34" charset="0"/>
              <a:buChar char="•"/>
            </a:pPr>
            <a:r>
              <a:rPr lang="it-IT" sz="2000" dirty="0" smtClean="0">
                <a:latin typeface="Calibri"/>
                <a:cs typeface="Calibri"/>
              </a:rPr>
              <a:t>MIUR</a:t>
            </a:r>
          </a:p>
          <a:p>
            <a:pPr marL="285750" indent="-285750" algn="just">
              <a:buFont typeface="Arial" panose="020B0604020202020204" pitchFamily="34" charset="0"/>
              <a:buChar char="•"/>
            </a:pPr>
            <a:r>
              <a:rPr lang="it-IT" sz="2000" dirty="0" smtClean="0">
                <a:latin typeface="Calibri"/>
                <a:cs typeface="Calibri"/>
              </a:rPr>
              <a:t>CONSIGLIO SUPERIORE DEI LVORI PUBBLICI (MIT)</a:t>
            </a:r>
          </a:p>
          <a:p>
            <a:pPr marL="285750" indent="-285750" algn="just">
              <a:buFont typeface="Arial" panose="020B0604020202020204" pitchFamily="34" charset="0"/>
              <a:buChar char="•"/>
            </a:pPr>
            <a:r>
              <a:rPr lang="it-IT" sz="2000" dirty="0" smtClean="0">
                <a:latin typeface="Calibri"/>
                <a:cs typeface="Calibri"/>
              </a:rPr>
              <a:t>REGIONE CALABRIA</a:t>
            </a:r>
          </a:p>
        </p:txBody>
      </p:sp>
    </p:spTree>
    <p:extLst>
      <p:ext uri="{BB962C8B-B14F-4D97-AF65-F5344CB8AC3E}">
        <p14:creationId xmlns:p14="http://schemas.microsoft.com/office/powerpoint/2010/main" val="25329947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252000" y="0"/>
            <a:ext cx="8640000" cy="620688"/>
          </a:xfrm>
        </p:spPr>
        <p:txBody>
          <a:bodyPr/>
          <a:lstStyle/>
          <a:p>
            <a:r>
              <a:rPr lang="it-IT" sz="2200" b="1" dirty="0">
                <a:solidFill>
                  <a:schemeClr val="bg1"/>
                </a:solidFill>
                <a:latin typeface="Calibri"/>
                <a:cs typeface="Calibri"/>
              </a:rPr>
              <a:t>CERTIFICATI DI COLLAUDO STATICO E PROGETTO VERIFICHE SISMICHE </a:t>
            </a:r>
          </a:p>
        </p:txBody>
      </p:sp>
      <p:graphicFrame>
        <p:nvGraphicFramePr>
          <p:cNvPr id="8" name="Tabella 7"/>
          <p:cNvGraphicFramePr>
            <a:graphicFrameLocks noGrp="1"/>
          </p:cNvGraphicFramePr>
          <p:nvPr>
            <p:extLst>
              <p:ext uri="{D42A27DB-BD31-4B8C-83A1-F6EECF244321}">
                <p14:modId xmlns:p14="http://schemas.microsoft.com/office/powerpoint/2010/main" val="218101760"/>
              </p:ext>
            </p:extLst>
          </p:nvPr>
        </p:nvGraphicFramePr>
        <p:xfrm>
          <a:off x="143748" y="1330936"/>
          <a:ext cx="8856504" cy="4069201"/>
        </p:xfrm>
        <a:graphic>
          <a:graphicData uri="http://schemas.openxmlformats.org/drawingml/2006/table">
            <a:tbl>
              <a:tblPr firstRow="1" bandRow="1">
                <a:tableStyleId>{7DF18680-E054-41AD-8BC1-D1AEF772440D}</a:tableStyleId>
              </a:tblPr>
              <a:tblGrid>
                <a:gridCol w="1088360">
                  <a:extLst>
                    <a:ext uri="{9D8B030D-6E8A-4147-A177-3AD203B41FA5}">
                      <a16:colId xmlns:a16="http://schemas.microsoft.com/office/drawing/2014/main" val="20000"/>
                    </a:ext>
                  </a:extLst>
                </a:gridCol>
                <a:gridCol w="793005">
                  <a:extLst>
                    <a:ext uri="{9D8B030D-6E8A-4147-A177-3AD203B41FA5}">
                      <a16:colId xmlns:a16="http://schemas.microsoft.com/office/drawing/2014/main" val="3228766563"/>
                    </a:ext>
                  </a:extLst>
                </a:gridCol>
                <a:gridCol w="756492">
                  <a:extLst>
                    <a:ext uri="{9D8B030D-6E8A-4147-A177-3AD203B41FA5}">
                      <a16:colId xmlns:a16="http://schemas.microsoft.com/office/drawing/2014/main" val="1683110693"/>
                    </a:ext>
                  </a:extLst>
                </a:gridCol>
                <a:gridCol w="786801">
                  <a:extLst>
                    <a:ext uri="{9D8B030D-6E8A-4147-A177-3AD203B41FA5}">
                      <a16:colId xmlns:a16="http://schemas.microsoft.com/office/drawing/2014/main" val="1947015968"/>
                    </a:ext>
                  </a:extLst>
                </a:gridCol>
                <a:gridCol w="917403">
                  <a:extLst>
                    <a:ext uri="{9D8B030D-6E8A-4147-A177-3AD203B41FA5}">
                      <a16:colId xmlns:a16="http://schemas.microsoft.com/office/drawing/2014/main" val="1127110657"/>
                    </a:ext>
                  </a:extLst>
                </a:gridCol>
                <a:gridCol w="842035">
                  <a:extLst>
                    <a:ext uri="{9D8B030D-6E8A-4147-A177-3AD203B41FA5}">
                      <a16:colId xmlns:a16="http://schemas.microsoft.com/office/drawing/2014/main" val="892624928"/>
                    </a:ext>
                  </a:extLst>
                </a:gridCol>
                <a:gridCol w="864096">
                  <a:extLst>
                    <a:ext uri="{9D8B030D-6E8A-4147-A177-3AD203B41FA5}">
                      <a16:colId xmlns:a16="http://schemas.microsoft.com/office/drawing/2014/main" val="20006"/>
                    </a:ext>
                  </a:extLst>
                </a:gridCol>
                <a:gridCol w="864096">
                  <a:extLst>
                    <a:ext uri="{9D8B030D-6E8A-4147-A177-3AD203B41FA5}">
                      <a16:colId xmlns:a16="http://schemas.microsoft.com/office/drawing/2014/main" val="20007"/>
                    </a:ext>
                  </a:extLst>
                </a:gridCol>
                <a:gridCol w="1093001">
                  <a:extLst>
                    <a:ext uri="{9D8B030D-6E8A-4147-A177-3AD203B41FA5}">
                      <a16:colId xmlns:a16="http://schemas.microsoft.com/office/drawing/2014/main" val="20008"/>
                    </a:ext>
                  </a:extLst>
                </a:gridCol>
                <a:gridCol w="851215">
                  <a:extLst>
                    <a:ext uri="{9D8B030D-6E8A-4147-A177-3AD203B41FA5}">
                      <a16:colId xmlns:a16="http://schemas.microsoft.com/office/drawing/2014/main" val="20009"/>
                    </a:ext>
                  </a:extLst>
                </a:gridCol>
              </a:tblGrid>
              <a:tr h="526020">
                <a:tc>
                  <a:txBody>
                    <a:bodyPr/>
                    <a:lstStyle/>
                    <a:p>
                      <a:pPr algn="ctr"/>
                      <a:endParaRPr lang="it-IT" sz="700" b="1" dirty="0">
                        <a:solidFill>
                          <a:schemeClr val="tx1"/>
                        </a:solidFill>
                        <a:latin typeface="+mn-lt"/>
                      </a:endParaRPr>
                    </a:p>
                  </a:txBody>
                  <a:tcPr anchor="ctr"/>
                </a:tc>
                <a:tc gridSpan="7">
                  <a:txBody>
                    <a:bodyPr/>
                    <a:lstStyle/>
                    <a:p>
                      <a:pPr algn="ctr" rtl="0" fontAlgn="ctr"/>
                      <a:r>
                        <a:rPr lang="it-IT" sz="1050" b="1" u="none" strike="noStrike" dirty="0">
                          <a:effectLst/>
                          <a:latin typeface="+mn-lt"/>
                        </a:rPr>
                        <a:t>PROVINCE</a:t>
                      </a:r>
                      <a:endParaRPr lang="it-IT" sz="1050" b="1" i="0" u="none" strike="noStrike" dirty="0">
                        <a:solidFill>
                          <a:srgbClr val="FFFFFF"/>
                        </a:solidFill>
                        <a:effectLst/>
                        <a:latin typeface="+mn-lt"/>
                      </a:endParaRPr>
                    </a:p>
                  </a:txBody>
                  <a:tcPr marL="7620" marR="7620" marT="7620" marB="0" anchor="ct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gridSpan="2">
                  <a:txBody>
                    <a:bodyPr/>
                    <a:lstStyle/>
                    <a:p>
                      <a:pPr algn="ctr" rtl="0" fontAlgn="ctr"/>
                      <a:r>
                        <a:rPr lang="it-IT" sz="1050" b="1" u="none" strike="noStrike" dirty="0">
                          <a:effectLst/>
                          <a:latin typeface="+mn-lt"/>
                        </a:rPr>
                        <a:t>REGIONE</a:t>
                      </a:r>
                      <a:endParaRPr lang="it-IT" sz="1050" b="1" i="0" u="none" strike="noStrike" dirty="0">
                        <a:solidFill>
                          <a:srgbClr val="FFFFFF"/>
                        </a:solidFill>
                        <a:effectLst/>
                        <a:latin typeface="+mn-lt"/>
                      </a:endParaRPr>
                    </a:p>
                  </a:txBody>
                  <a:tcPr marL="7620" marR="7620" marT="7620" marB="0" anchor="ctr"/>
                </a:tc>
                <a:tc hMerge="1">
                  <a:txBody>
                    <a:bodyPr/>
                    <a:lstStyle/>
                    <a:p>
                      <a:endParaRPr lang="it-IT"/>
                    </a:p>
                  </a:txBody>
                  <a:tcPr/>
                </a:tc>
                <a:extLst>
                  <a:ext uri="{0D108BD9-81ED-4DB2-BD59-A6C34878D82A}">
                    <a16:rowId xmlns:a16="http://schemas.microsoft.com/office/drawing/2014/main" val="2220349052"/>
                  </a:ext>
                </a:extLst>
              </a:tr>
              <a:tr h="563932">
                <a:tc>
                  <a:txBody>
                    <a:bodyPr/>
                    <a:lstStyle/>
                    <a:p>
                      <a:pPr algn="ctr" rtl="0" fontAlgn="ctr"/>
                      <a:endParaRPr lang="it-IT" sz="1050" b="1" i="0" u="none" strike="noStrike" dirty="0">
                        <a:solidFill>
                          <a:srgbClr val="000000"/>
                        </a:solidFill>
                        <a:effectLst/>
                        <a:latin typeface="+mn-lt"/>
                      </a:endParaRPr>
                    </a:p>
                  </a:txBody>
                  <a:tcPr marL="7620" marR="7620" marT="7620" marB="0" anchor="ctr"/>
                </a:tc>
                <a:tc gridSpan="2">
                  <a:txBody>
                    <a:bodyPr/>
                    <a:lstStyle/>
                    <a:p>
                      <a:pPr algn="ctr" rtl="0" fontAlgn="ctr"/>
                      <a:r>
                        <a:rPr lang="it-IT" sz="1050" b="1" u="none" strike="noStrike" dirty="0">
                          <a:effectLst/>
                        </a:rPr>
                        <a:t>CZ</a:t>
                      </a:r>
                      <a:endParaRPr lang="it-IT" sz="1050" b="1" i="0" u="none" strike="noStrike" dirty="0">
                        <a:solidFill>
                          <a:srgbClr val="000000"/>
                        </a:solidFill>
                        <a:effectLst/>
                        <a:latin typeface="+mn-lt"/>
                      </a:endParaRPr>
                    </a:p>
                  </a:txBody>
                  <a:tcPr marL="7620" marR="7620" marT="7620" marB="0" anchor="ctr">
                    <a:lnB w="12700" cap="flat" cmpd="sng" algn="ctr">
                      <a:solidFill>
                        <a:schemeClr val="tx1"/>
                      </a:solidFill>
                      <a:prstDash val="solid"/>
                      <a:round/>
                      <a:headEnd type="none" w="med" len="med"/>
                      <a:tailEnd type="none" w="med" len="med"/>
                    </a:lnB>
                  </a:tcPr>
                </a:tc>
                <a:tc hMerge="1">
                  <a:txBody>
                    <a:bodyPr/>
                    <a:lstStyle/>
                    <a:p>
                      <a:endParaRPr lang="it-IT"/>
                    </a:p>
                  </a:txBody>
                  <a:tcPr/>
                </a:tc>
                <a:tc gridSpan="2">
                  <a:txBody>
                    <a:bodyPr/>
                    <a:lstStyle/>
                    <a:p>
                      <a:pPr algn="ctr" rtl="0" fontAlgn="ctr"/>
                      <a:r>
                        <a:rPr lang="it-IT" sz="1050" b="1" u="none" strike="noStrike" dirty="0">
                          <a:effectLst/>
                        </a:rPr>
                        <a:t>CS</a:t>
                      </a:r>
                      <a:endParaRPr lang="it-IT" sz="1050" b="1" i="0" u="none" strike="noStrike" dirty="0">
                        <a:solidFill>
                          <a:srgbClr val="000000"/>
                        </a:solidFill>
                        <a:effectLst/>
                        <a:latin typeface="+mn-lt"/>
                      </a:endParaRPr>
                    </a:p>
                  </a:txBody>
                  <a:tcPr marL="7620" marR="7620" marT="7620" marB="0" anchor="ctr">
                    <a:lnB w="12700" cap="flat" cmpd="sng" algn="ctr">
                      <a:solidFill>
                        <a:schemeClr val="tx1"/>
                      </a:solidFill>
                      <a:prstDash val="solid"/>
                      <a:round/>
                      <a:headEnd type="none" w="med" len="med"/>
                      <a:tailEnd type="none" w="med" len="med"/>
                    </a:lnB>
                  </a:tcPr>
                </a:tc>
                <a:tc hMerge="1">
                  <a:txBody>
                    <a:bodyPr/>
                    <a:lstStyle/>
                    <a:p>
                      <a:endParaRPr lang="it-IT"/>
                    </a:p>
                  </a:txBody>
                  <a:tcPr/>
                </a:tc>
                <a:tc>
                  <a:txBody>
                    <a:bodyPr/>
                    <a:lstStyle/>
                    <a:p>
                      <a:pPr algn="ctr" rtl="0" fontAlgn="ctr"/>
                      <a:r>
                        <a:rPr lang="it-IT" sz="1050" b="1" u="none" strike="noStrike" dirty="0">
                          <a:effectLst/>
                        </a:rPr>
                        <a:t>RC</a:t>
                      </a:r>
                      <a:endParaRPr lang="it-IT" sz="1050" b="1" i="0" u="none" strike="noStrike" dirty="0">
                        <a:solidFill>
                          <a:srgbClr val="000000"/>
                        </a:solidFill>
                        <a:effectLst/>
                        <a:latin typeface="+mn-lt"/>
                      </a:endParaRPr>
                    </a:p>
                  </a:txBody>
                  <a:tcPr marL="7620" marR="7620" marT="7620" marB="0" anchor="ctr">
                    <a:lnB w="12700" cap="flat" cmpd="sng" algn="ctr">
                      <a:solidFill>
                        <a:schemeClr val="tx1"/>
                      </a:solidFill>
                      <a:prstDash val="solid"/>
                      <a:round/>
                      <a:headEnd type="none" w="med" len="med"/>
                      <a:tailEnd type="none" w="med" len="med"/>
                    </a:lnB>
                  </a:tcPr>
                </a:tc>
                <a:tc>
                  <a:txBody>
                    <a:bodyPr/>
                    <a:lstStyle/>
                    <a:p>
                      <a:pPr algn="ctr" rtl="0" fontAlgn="ctr"/>
                      <a:r>
                        <a:rPr lang="it-IT" sz="1050" b="1" u="none" strike="noStrike" dirty="0">
                          <a:effectLst/>
                        </a:rPr>
                        <a:t>KR</a:t>
                      </a:r>
                      <a:endParaRPr lang="it-IT" sz="1050" b="1" i="0" u="none" strike="noStrike" dirty="0">
                        <a:solidFill>
                          <a:srgbClr val="000000"/>
                        </a:solidFill>
                        <a:effectLst/>
                        <a:latin typeface="+mn-lt"/>
                      </a:endParaRPr>
                    </a:p>
                  </a:txBody>
                  <a:tcPr marL="7620" marR="7620" marT="7620" marB="0" anchor="ctr">
                    <a:lnB w="12700" cap="flat" cmpd="sng" algn="ctr">
                      <a:solidFill>
                        <a:schemeClr val="tx1"/>
                      </a:solidFill>
                      <a:prstDash val="solid"/>
                      <a:round/>
                      <a:headEnd type="none" w="med" len="med"/>
                      <a:tailEnd type="none" w="med" len="med"/>
                    </a:lnB>
                  </a:tcPr>
                </a:tc>
                <a:tc>
                  <a:txBody>
                    <a:bodyPr/>
                    <a:lstStyle/>
                    <a:p>
                      <a:pPr algn="ctr" rtl="0" fontAlgn="ctr"/>
                      <a:r>
                        <a:rPr lang="it-IT" sz="1050" b="1" i="0" u="none" strike="noStrike" dirty="0">
                          <a:solidFill>
                            <a:srgbClr val="000000"/>
                          </a:solidFill>
                          <a:effectLst/>
                          <a:latin typeface="+mn-lt"/>
                        </a:rPr>
                        <a:t>VV</a:t>
                      </a:r>
                    </a:p>
                  </a:txBody>
                  <a:tcPr marL="7620" marR="7620" marT="7620" marB="0" anchor="ctr">
                    <a:lnB w="12700" cap="flat" cmpd="sng" algn="ctr">
                      <a:solidFill>
                        <a:schemeClr val="tx1"/>
                      </a:solidFill>
                      <a:prstDash val="solid"/>
                      <a:round/>
                      <a:headEnd type="none" w="med" len="med"/>
                      <a:tailEnd type="none" w="med" len="med"/>
                    </a:lnB>
                  </a:tcPr>
                </a:tc>
                <a:tc gridSpan="2">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it-IT" sz="1100" b="1" u="none" strike="noStrike" dirty="0">
                          <a:effectLst/>
                          <a:latin typeface="+mn-lt"/>
                        </a:rPr>
                        <a:t>TOTALE</a:t>
                      </a:r>
                      <a:endParaRPr lang="it-IT" sz="1100" b="1" i="0" u="none" strike="noStrike" dirty="0">
                        <a:solidFill>
                          <a:srgbClr val="000000"/>
                        </a:solidFill>
                        <a:effectLst/>
                        <a:latin typeface="+mn-lt"/>
                      </a:endParaRPr>
                    </a:p>
                  </a:txBody>
                  <a:tcPr marL="3579" marR="3579" marT="3579" marB="0" anchor="ctr"/>
                </a:tc>
                <a:tc hMerge="1">
                  <a:txBody>
                    <a:bodyPr/>
                    <a:lstStyle/>
                    <a:p>
                      <a:pPr algn="ctr" rtl="0" fontAlgn="ctr"/>
                      <a:endParaRPr lang="it-IT" sz="700" b="1" i="0" u="none" strike="noStrike" dirty="0">
                        <a:solidFill>
                          <a:srgbClr val="000000"/>
                        </a:solidFill>
                        <a:effectLst/>
                        <a:latin typeface="+mn-lt"/>
                      </a:endParaRPr>
                    </a:p>
                  </a:txBody>
                  <a:tcPr marL="3579" marR="3579" marT="3579" marB="0"/>
                </a:tc>
                <a:extLst>
                  <a:ext uri="{0D108BD9-81ED-4DB2-BD59-A6C34878D82A}">
                    <a16:rowId xmlns:a16="http://schemas.microsoft.com/office/drawing/2014/main" val="3875224701"/>
                  </a:ext>
                </a:extLst>
              </a:tr>
              <a:tr h="615784">
                <a:tc>
                  <a:txBody>
                    <a:bodyPr/>
                    <a:lstStyle/>
                    <a:p>
                      <a:pPr marL="0" algn="l" defTabSz="914400" rtl="0" eaLnBrk="1" fontAlgn="ctr" latinLnBrk="0" hangingPunct="1"/>
                      <a:r>
                        <a:rPr lang="it-IT" sz="900" b="1" u="none" strike="noStrike" kern="1200" dirty="0" smtClean="0">
                          <a:solidFill>
                            <a:schemeClr val="dk1"/>
                          </a:solidFill>
                          <a:effectLst/>
                          <a:latin typeface="+mn-lt"/>
                          <a:ea typeface="+mn-ea"/>
                          <a:cs typeface="+mn-cs"/>
                        </a:rPr>
                        <a:t>EDIFICI CENSITI TOTALI PER PROVINCIA</a:t>
                      </a:r>
                    </a:p>
                  </a:txBody>
                  <a:tcPr marL="3579" marR="3579" marT="3579" marB="0" anchor="ctr">
                    <a:lnR w="12700" cap="flat" cmpd="sng" algn="ctr">
                      <a:solidFill>
                        <a:schemeClr val="tx1"/>
                      </a:solidFill>
                      <a:prstDash val="solid"/>
                      <a:round/>
                      <a:headEnd type="none" w="med" len="med"/>
                      <a:tailEnd type="none" w="med" len="med"/>
                    </a:lnR>
                  </a:tcPr>
                </a:tc>
                <a:tc gridSpan="2">
                  <a:txBody>
                    <a:bodyPr/>
                    <a:lstStyle/>
                    <a:p>
                      <a:pPr algn="ctr" rtl="0" fontAlgn="ctr"/>
                      <a:r>
                        <a:rPr lang="it-IT" sz="900" b="0" i="0" u="none" strike="noStrike" dirty="0">
                          <a:solidFill>
                            <a:srgbClr val="000000"/>
                          </a:solidFill>
                          <a:effectLst/>
                          <a:latin typeface="+mn-lt"/>
                        </a:rPr>
                        <a:t>870</a:t>
                      </a:r>
                    </a:p>
                  </a:txBody>
                  <a:tcPr marL="7620" marR="7620" marT="762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algn="ctr" rtl="0" fontAlgn="ctr"/>
                      <a:endParaRPr lang="it-IT" sz="1000" b="0" i="0" u="none" strike="noStrike" dirty="0">
                        <a:solidFill>
                          <a:srgbClr val="000000"/>
                        </a:solidFill>
                        <a:effectLst/>
                        <a:latin typeface="Calibri" panose="020F0502020204030204" pitchFamily="34" charset="0"/>
                      </a:endParaRPr>
                    </a:p>
                  </a:txBody>
                  <a:tcPr marL="7620" marR="7620" marT="7620" marB="0" anchor="ctr"/>
                </a:tc>
                <a:tc gridSpan="2">
                  <a:txBody>
                    <a:bodyPr/>
                    <a:lstStyle/>
                    <a:p>
                      <a:pPr algn="ctr" rtl="0" fontAlgn="ctr"/>
                      <a:r>
                        <a:rPr lang="it-IT" sz="900" b="0" i="0" u="none" strike="noStrike" dirty="0">
                          <a:solidFill>
                            <a:srgbClr val="000000"/>
                          </a:solidFill>
                          <a:effectLst/>
                          <a:latin typeface="+mn-lt"/>
                        </a:rPr>
                        <a:t>450</a:t>
                      </a:r>
                    </a:p>
                  </a:txBody>
                  <a:tcPr marL="7620" marR="7620" marT="7620" marB="0" anchor="ctr">
                    <a:lnT w="12700" cap="flat" cmpd="sng" algn="ctr">
                      <a:solidFill>
                        <a:schemeClr val="tx1"/>
                      </a:solidFill>
                      <a:prstDash val="solid"/>
                      <a:round/>
                      <a:headEnd type="none" w="med" len="med"/>
                      <a:tailEnd type="none" w="med" len="med"/>
                    </a:lnT>
                  </a:tcPr>
                </a:tc>
                <a:tc hMerge="1">
                  <a:txBody>
                    <a:bodyPr/>
                    <a:lstStyle/>
                    <a:p>
                      <a:pPr algn="ctr" rtl="0" fontAlgn="ctr"/>
                      <a:endParaRPr lang="it-IT" sz="10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rtl="0" fontAlgn="ctr"/>
                      <a:r>
                        <a:rPr lang="it-IT" sz="900" b="0" i="0" u="none" strike="noStrike" dirty="0">
                          <a:solidFill>
                            <a:srgbClr val="000000"/>
                          </a:solidFill>
                          <a:effectLst/>
                          <a:latin typeface="+mn-lt"/>
                        </a:rPr>
                        <a:t>602</a:t>
                      </a:r>
                    </a:p>
                  </a:txBody>
                  <a:tcPr marL="7620" marR="7620" marT="7620" marB="0" anchor="ctr">
                    <a:lnT w="12700" cap="flat" cmpd="sng" algn="ctr">
                      <a:solidFill>
                        <a:schemeClr val="tx1"/>
                      </a:solidFill>
                      <a:prstDash val="solid"/>
                      <a:round/>
                      <a:headEnd type="none" w="med" len="med"/>
                      <a:tailEnd type="none" w="med" len="med"/>
                    </a:lnT>
                  </a:tcPr>
                </a:tc>
                <a:tc>
                  <a:txBody>
                    <a:bodyPr/>
                    <a:lstStyle/>
                    <a:p>
                      <a:pPr algn="ctr" rtl="0" fontAlgn="ctr"/>
                      <a:r>
                        <a:rPr lang="it-IT" sz="900" b="0" i="0" u="none" strike="noStrike" dirty="0">
                          <a:solidFill>
                            <a:srgbClr val="000000"/>
                          </a:solidFill>
                          <a:effectLst/>
                          <a:latin typeface="+mn-lt"/>
                        </a:rPr>
                        <a:t>217</a:t>
                      </a:r>
                    </a:p>
                  </a:txBody>
                  <a:tcPr marL="7620" marR="7620" marT="7620" marB="0" anchor="ctr">
                    <a:lnT w="12700" cap="flat" cmpd="sng" algn="ctr">
                      <a:solidFill>
                        <a:schemeClr val="tx1"/>
                      </a:solidFill>
                      <a:prstDash val="solid"/>
                      <a:round/>
                      <a:headEnd type="none" w="med" len="med"/>
                      <a:tailEnd type="none" w="med" len="med"/>
                    </a:lnT>
                  </a:tcPr>
                </a:tc>
                <a:tc>
                  <a:txBody>
                    <a:bodyPr/>
                    <a:lstStyle/>
                    <a:p>
                      <a:pPr algn="ctr" rtl="0" fontAlgn="ctr"/>
                      <a:r>
                        <a:rPr lang="it-IT" sz="900" b="0" i="0" u="none" strike="noStrike" dirty="0">
                          <a:solidFill>
                            <a:srgbClr val="000000"/>
                          </a:solidFill>
                          <a:effectLst/>
                          <a:latin typeface="+mn-lt"/>
                        </a:rPr>
                        <a:t>265</a:t>
                      </a:r>
                    </a:p>
                  </a:txBody>
                  <a:tcPr marL="7620" marR="7620" marT="762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gridSpan="2">
                  <a:txBody>
                    <a:bodyPr/>
                    <a:lstStyle/>
                    <a:p>
                      <a:pPr algn="ctr" rtl="0" fontAlgn="ctr"/>
                      <a:r>
                        <a:rPr lang="it-IT" sz="1050" b="1" i="0" u="none" strike="noStrike" dirty="0">
                          <a:solidFill>
                            <a:schemeClr val="tx1"/>
                          </a:solidFill>
                          <a:effectLst/>
                          <a:latin typeface="+mn-lt"/>
                        </a:rPr>
                        <a:t>2404</a:t>
                      </a:r>
                    </a:p>
                  </a:txBody>
                  <a:tcPr marL="7620" marR="7620" marT="7620" marB="0" anchor="ctr">
                    <a:lnL w="12700" cap="flat" cmpd="sng" algn="ctr">
                      <a:solidFill>
                        <a:schemeClr val="tx1"/>
                      </a:solidFill>
                      <a:prstDash val="solid"/>
                      <a:round/>
                      <a:headEnd type="none" w="med" len="med"/>
                      <a:tailEnd type="none" w="med" len="med"/>
                    </a:lnL>
                  </a:tcPr>
                </a:tc>
                <a:tc hMerge="1">
                  <a:txBody>
                    <a:bodyPr/>
                    <a:lstStyle/>
                    <a:p>
                      <a:pPr algn="ctr" rtl="0" fontAlgn="ctr"/>
                      <a:endParaRPr lang="it-IT" sz="10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4272460825"/>
                  </a:ext>
                </a:extLst>
              </a:tr>
              <a:tr h="689663">
                <a:tc>
                  <a:txBody>
                    <a:bodyPr/>
                    <a:lstStyle/>
                    <a:p>
                      <a:pPr algn="l" rtl="0" fontAlgn="ctr"/>
                      <a:endParaRPr lang="it-IT" sz="900" b="1" i="0" u="none" strike="noStrike" dirty="0">
                        <a:solidFill>
                          <a:srgbClr val="000000"/>
                        </a:solidFill>
                        <a:effectLst/>
                        <a:latin typeface="+mn-lt"/>
                      </a:endParaRPr>
                    </a:p>
                  </a:txBody>
                  <a:tcPr marL="7620" marR="7620" marT="7620" marB="0" anchor="ctr">
                    <a:lnR w="12700" cap="flat" cmpd="sng" algn="ctr">
                      <a:solidFill>
                        <a:schemeClr val="tx1"/>
                      </a:solidFill>
                      <a:prstDash val="solid"/>
                      <a:round/>
                      <a:headEnd type="none" w="med" len="med"/>
                      <a:tailEnd type="none" w="med" len="med"/>
                    </a:lnR>
                  </a:tcPr>
                </a:tc>
                <a:tc>
                  <a:txBody>
                    <a:bodyPr/>
                    <a:lstStyle/>
                    <a:p>
                      <a:pPr algn="ctr" rtl="0" fontAlgn="ctr"/>
                      <a:r>
                        <a:rPr lang="it-IT" sz="900" b="1" u="none" strike="noStrike" dirty="0">
                          <a:effectLst/>
                          <a:latin typeface="+mn-lt"/>
                        </a:rPr>
                        <a:t>ZONA SISMICA</a:t>
                      </a:r>
                      <a:r>
                        <a:rPr lang="it-IT" sz="900" b="1" u="none" strike="noStrike" baseline="0" dirty="0">
                          <a:effectLst/>
                          <a:latin typeface="+mn-lt"/>
                        </a:rPr>
                        <a:t> </a:t>
                      </a:r>
                      <a:r>
                        <a:rPr lang="it-IT" sz="900" b="1" u="none" strike="noStrike" dirty="0">
                          <a:effectLst/>
                          <a:latin typeface="+mn-lt"/>
                        </a:rPr>
                        <a:t>1</a:t>
                      </a:r>
                      <a:endParaRPr lang="it-IT" sz="900" b="1" i="0" u="none" strike="noStrike" dirty="0">
                        <a:solidFill>
                          <a:srgbClr val="000000"/>
                        </a:solidFill>
                        <a:effectLst/>
                        <a:latin typeface="+mn-lt"/>
                      </a:endParaRPr>
                    </a:p>
                  </a:txBody>
                  <a:tcPr marL="7620" marR="7620" marT="7620" marB="0" anchor="ctr">
                    <a:lnL w="12700" cap="flat" cmpd="sng" algn="ctr">
                      <a:solidFill>
                        <a:schemeClr val="tx1"/>
                      </a:solidFill>
                      <a:prstDash val="solid"/>
                      <a:round/>
                      <a:headEnd type="none" w="med" len="med"/>
                      <a:tailEnd type="none" w="med" len="med"/>
                    </a:lnL>
                  </a:tcPr>
                </a:tc>
                <a:tc>
                  <a:txBody>
                    <a:bodyPr/>
                    <a:lstStyle/>
                    <a:p>
                      <a:pPr algn="ctr" rtl="0" fontAlgn="ctr"/>
                      <a:r>
                        <a:rPr lang="it-IT" sz="900" b="1" u="none" strike="noStrike" dirty="0">
                          <a:effectLst/>
                          <a:latin typeface="+mn-lt"/>
                        </a:rPr>
                        <a:t>ZONA SISMICA 2</a:t>
                      </a:r>
                      <a:endParaRPr lang="it-IT" sz="900" b="1" i="0" u="none" strike="noStrike" dirty="0">
                        <a:solidFill>
                          <a:srgbClr val="000000"/>
                        </a:solidFill>
                        <a:effectLst/>
                        <a:latin typeface="+mn-lt"/>
                      </a:endParaRPr>
                    </a:p>
                  </a:txBody>
                  <a:tcPr marL="7620" marR="7620" marT="7620" marB="0" anchor="ctr"/>
                </a:tc>
                <a:tc>
                  <a:txBody>
                    <a:bodyPr/>
                    <a:lstStyle/>
                    <a:p>
                      <a:pPr algn="ctr" rtl="0" fontAlgn="ctr"/>
                      <a:r>
                        <a:rPr lang="it-IT" sz="900" b="1" u="none" strike="noStrike" dirty="0">
                          <a:effectLst/>
                          <a:latin typeface="+mn-lt"/>
                        </a:rPr>
                        <a:t>ZONA SISMICA 1</a:t>
                      </a:r>
                      <a:endParaRPr lang="it-IT" sz="900" b="1" i="0" u="none" strike="noStrike" dirty="0">
                        <a:solidFill>
                          <a:srgbClr val="000000"/>
                        </a:solidFill>
                        <a:effectLst/>
                        <a:latin typeface="+mn-lt"/>
                      </a:endParaRPr>
                    </a:p>
                  </a:txBody>
                  <a:tcPr marL="7620" marR="7620" marT="7620" marB="0" anchor="ctr"/>
                </a:tc>
                <a:tc>
                  <a:txBody>
                    <a:bodyPr/>
                    <a:lstStyle/>
                    <a:p>
                      <a:pPr algn="ctr" rtl="0" fontAlgn="ctr"/>
                      <a:r>
                        <a:rPr lang="it-IT" sz="900" b="1" u="none" strike="noStrike" dirty="0">
                          <a:effectLst/>
                          <a:latin typeface="+mn-lt"/>
                        </a:rPr>
                        <a:t>ZONA SISMICA 2</a:t>
                      </a:r>
                      <a:endParaRPr lang="it-IT" sz="900" b="1" i="0" u="none" strike="noStrike" dirty="0">
                        <a:solidFill>
                          <a:srgbClr val="000000"/>
                        </a:solidFill>
                        <a:effectLst/>
                        <a:latin typeface="+mn-lt"/>
                      </a:endParaRPr>
                    </a:p>
                  </a:txBody>
                  <a:tcPr marL="7620" marR="7620" marT="7620" marB="0" anchor="ctr"/>
                </a:tc>
                <a:tc>
                  <a:txBody>
                    <a:bodyPr/>
                    <a:lstStyle/>
                    <a:p>
                      <a:pPr algn="ctr" rtl="0" fontAlgn="ctr"/>
                      <a:r>
                        <a:rPr lang="it-IT" sz="900" b="1" u="none" strike="noStrike" dirty="0">
                          <a:effectLst/>
                          <a:latin typeface="+mn-lt"/>
                        </a:rPr>
                        <a:t>ZONA SISMICA 1</a:t>
                      </a:r>
                      <a:endParaRPr lang="it-IT" sz="900" b="1" i="0" u="none" strike="noStrike" dirty="0">
                        <a:solidFill>
                          <a:srgbClr val="000000"/>
                        </a:solidFill>
                        <a:effectLst/>
                        <a:latin typeface="+mn-lt"/>
                      </a:endParaRPr>
                    </a:p>
                  </a:txBody>
                  <a:tcPr marL="7620" marR="7620" marT="7620" marB="0" anchor="ctr"/>
                </a:tc>
                <a:tc>
                  <a:txBody>
                    <a:bodyPr/>
                    <a:lstStyle/>
                    <a:p>
                      <a:pPr algn="ctr" rtl="0" fontAlgn="ctr"/>
                      <a:r>
                        <a:rPr lang="it-IT" sz="900" b="1" u="none" strike="noStrike" dirty="0">
                          <a:effectLst/>
                          <a:latin typeface="+mn-lt"/>
                        </a:rPr>
                        <a:t>ZONA SISMICA 2</a:t>
                      </a:r>
                      <a:endParaRPr lang="it-IT" sz="900" b="1" i="0" u="none" strike="noStrike" dirty="0">
                        <a:solidFill>
                          <a:srgbClr val="000000"/>
                        </a:solidFill>
                        <a:effectLst/>
                        <a:latin typeface="+mn-lt"/>
                      </a:endParaRPr>
                    </a:p>
                  </a:txBody>
                  <a:tcPr marL="7620" marR="7620" marT="7620" marB="0" anchor="ctr"/>
                </a:tc>
                <a:tc>
                  <a:txBody>
                    <a:bodyPr/>
                    <a:lstStyle/>
                    <a:p>
                      <a:pPr algn="ctr" rtl="0" fontAlgn="ctr"/>
                      <a:r>
                        <a:rPr lang="it-IT" sz="900" b="1" u="none" strike="noStrike" dirty="0">
                          <a:effectLst/>
                          <a:latin typeface="+mn-lt"/>
                        </a:rPr>
                        <a:t>ZONA SISMICA 1</a:t>
                      </a:r>
                      <a:endParaRPr lang="it-IT" sz="900" b="1" i="0" u="none" strike="noStrike" dirty="0">
                        <a:solidFill>
                          <a:srgbClr val="000000"/>
                        </a:solidFill>
                        <a:effectLst/>
                        <a:latin typeface="+mn-lt"/>
                      </a:endParaRPr>
                    </a:p>
                  </a:txBody>
                  <a:tcPr marL="7620" marR="7620" marT="7620" marB="0" anchor="ctr">
                    <a:lnR w="12700" cap="flat" cmpd="sng" algn="ctr">
                      <a:solidFill>
                        <a:schemeClr val="tx1"/>
                      </a:solidFill>
                      <a:prstDash val="solid"/>
                      <a:round/>
                      <a:headEnd type="none" w="med" len="med"/>
                      <a:tailEnd type="none" w="med" len="med"/>
                    </a:lnR>
                  </a:tcPr>
                </a:tc>
                <a:tc>
                  <a:txBody>
                    <a:bodyPr/>
                    <a:lstStyle/>
                    <a:p>
                      <a:pPr algn="ctr" rtl="0" fontAlgn="ctr"/>
                      <a:r>
                        <a:rPr lang="it-IT" sz="1050" b="1" u="none" strike="noStrike" dirty="0">
                          <a:effectLst/>
                          <a:latin typeface="+mn-lt"/>
                        </a:rPr>
                        <a:t>ZONA SISMICA 1</a:t>
                      </a:r>
                      <a:endParaRPr lang="it-IT" sz="1050" b="1" i="0" u="none" strike="noStrike" dirty="0">
                        <a:solidFill>
                          <a:srgbClr val="000000"/>
                        </a:solidFill>
                        <a:effectLst/>
                        <a:latin typeface="+mn-lt"/>
                      </a:endParaRPr>
                    </a:p>
                  </a:txBody>
                  <a:tcPr marL="7620" marR="7620" marT="7620" marB="0" anchor="ctr">
                    <a:lnL w="12700" cap="flat" cmpd="sng" algn="ctr">
                      <a:solidFill>
                        <a:schemeClr val="tx1"/>
                      </a:solidFill>
                      <a:prstDash val="solid"/>
                      <a:round/>
                      <a:headEnd type="none" w="med" len="med"/>
                      <a:tailEnd type="none" w="med" len="med"/>
                    </a:lnL>
                  </a:tcPr>
                </a:tc>
                <a:tc>
                  <a:txBody>
                    <a:bodyPr/>
                    <a:lstStyle/>
                    <a:p>
                      <a:pPr algn="ctr" rtl="0" fontAlgn="ctr"/>
                      <a:r>
                        <a:rPr lang="it-IT" sz="1050" b="1" u="none" strike="noStrike" dirty="0">
                          <a:effectLst/>
                          <a:latin typeface="+mn-lt"/>
                        </a:rPr>
                        <a:t>ZONA SISMICA 2</a:t>
                      </a:r>
                      <a:endParaRPr lang="it-IT" sz="1050" b="1" i="0" u="none" strike="noStrike" dirty="0">
                        <a:solidFill>
                          <a:srgbClr val="000000"/>
                        </a:solidFill>
                        <a:effectLst/>
                        <a:latin typeface="+mn-lt"/>
                      </a:endParaRPr>
                    </a:p>
                  </a:txBody>
                  <a:tcPr marL="7620" marR="7620" marT="7620" marB="0" anchor="ctr"/>
                </a:tc>
                <a:extLst>
                  <a:ext uri="{0D108BD9-81ED-4DB2-BD59-A6C34878D82A}">
                    <a16:rowId xmlns:a16="http://schemas.microsoft.com/office/drawing/2014/main" val="2547775071"/>
                  </a:ext>
                </a:extLst>
              </a:tr>
              <a:tr h="372514">
                <a:tc>
                  <a:txBody>
                    <a:bodyPr/>
                    <a:lstStyle/>
                    <a:p>
                      <a:pPr algn="l" rtl="0" fontAlgn="ctr"/>
                      <a:r>
                        <a:rPr lang="it-IT" sz="900" b="1" u="none" strike="noStrike" dirty="0" smtClean="0">
                          <a:effectLst/>
                          <a:latin typeface="+mn-lt"/>
                        </a:rPr>
                        <a:t>EDIFICI CENSITI TOTALI PER ZONA SISMICA</a:t>
                      </a:r>
                      <a:endParaRPr lang="it-IT" sz="900" b="1" i="0" u="none" strike="noStrike" dirty="0">
                        <a:solidFill>
                          <a:srgbClr val="000000"/>
                        </a:solidFill>
                        <a:effectLst/>
                        <a:latin typeface="+mn-lt"/>
                      </a:endParaRPr>
                    </a:p>
                  </a:txBody>
                  <a:tcPr marL="7620" marR="7620" marT="7620" marB="0" anchor="ctr">
                    <a:lnR w="12700" cap="flat" cmpd="sng" algn="ctr">
                      <a:solidFill>
                        <a:schemeClr val="tx1"/>
                      </a:solidFill>
                      <a:prstDash val="solid"/>
                      <a:round/>
                      <a:headEnd type="none" w="med" len="med"/>
                      <a:tailEnd type="none" w="med" len="med"/>
                    </a:lnR>
                  </a:tcPr>
                </a:tc>
                <a:tc>
                  <a:txBody>
                    <a:bodyPr/>
                    <a:lstStyle/>
                    <a:p>
                      <a:pPr algn="ctr" rtl="0" fontAlgn="ctr"/>
                      <a:r>
                        <a:rPr lang="it-IT" sz="900" u="none" strike="noStrike" dirty="0">
                          <a:effectLst/>
                          <a:latin typeface="+mn-lt"/>
                        </a:rPr>
                        <a:t>366</a:t>
                      </a:r>
                      <a:endParaRPr lang="it-IT" sz="900" b="0" i="0" u="none" strike="noStrike" dirty="0">
                        <a:solidFill>
                          <a:srgbClr val="000000"/>
                        </a:solidFill>
                        <a:effectLst/>
                        <a:latin typeface="+mn-lt"/>
                      </a:endParaRPr>
                    </a:p>
                  </a:txBody>
                  <a:tcPr marL="7620" marR="7620" marT="7620" marB="0" anchor="ctr">
                    <a:lnL w="12700" cap="flat" cmpd="sng" algn="ctr">
                      <a:solidFill>
                        <a:schemeClr val="tx1"/>
                      </a:solidFill>
                      <a:prstDash val="solid"/>
                      <a:round/>
                      <a:headEnd type="none" w="med" len="med"/>
                      <a:tailEnd type="none" w="med" len="med"/>
                    </a:lnL>
                  </a:tcPr>
                </a:tc>
                <a:tc>
                  <a:txBody>
                    <a:bodyPr/>
                    <a:lstStyle/>
                    <a:p>
                      <a:pPr algn="ctr" rtl="0" fontAlgn="ctr"/>
                      <a:r>
                        <a:rPr lang="it-IT" sz="900" u="none" strike="noStrike" dirty="0">
                          <a:effectLst/>
                          <a:latin typeface="+mn-lt"/>
                        </a:rPr>
                        <a:t>504</a:t>
                      </a:r>
                      <a:endParaRPr lang="it-IT" sz="900" b="0" i="0" u="none" strike="noStrike" dirty="0">
                        <a:solidFill>
                          <a:srgbClr val="000000"/>
                        </a:solidFill>
                        <a:effectLst/>
                        <a:latin typeface="+mn-lt"/>
                      </a:endParaRPr>
                    </a:p>
                  </a:txBody>
                  <a:tcPr marL="7620" marR="7620" marT="7620" marB="0" anchor="ctr"/>
                </a:tc>
                <a:tc>
                  <a:txBody>
                    <a:bodyPr/>
                    <a:lstStyle/>
                    <a:p>
                      <a:pPr algn="ctr" rtl="0" fontAlgn="ctr"/>
                      <a:r>
                        <a:rPr lang="it-IT" sz="900" u="none" strike="noStrike" dirty="0">
                          <a:effectLst/>
                          <a:latin typeface="+mn-lt"/>
                        </a:rPr>
                        <a:t>240</a:t>
                      </a:r>
                      <a:endParaRPr lang="it-IT" sz="900" b="0" i="0" u="none" strike="noStrike" dirty="0">
                        <a:solidFill>
                          <a:srgbClr val="000000"/>
                        </a:solidFill>
                        <a:effectLst/>
                        <a:latin typeface="+mn-lt"/>
                      </a:endParaRPr>
                    </a:p>
                  </a:txBody>
                  <a:tcPr marL="7620" marR="7620" marT="7620" marB="0" anchor="ctr"/>
                </a:tc>
                <a:tc>
                  <a:txBody>
                    <a:bodyPr/>
                    <a:lstStyle/>
                    <a:p>
                      <a:pPr algn="ctr" rtl="0" fontAlgn="ctr"/>
                      <a:r>
                        <a:rPr lang="it-IT" sz="900" u="none" strike="noStrike">
                          <a:effectLst/>
                          <a:latin typeface="+mn-lt"/>
                        </a:rPr>
                        <a:t>210</a:t>
                      </a:r>
                      <a:endParaRPr lang="it-IT" sz="900" b="0" i="0" u="none" strike="noStrike">
                        <a:solidFill>
                          <a:srgbClr val="000000"/>
                        </a:solidFill>
                        <a:effectLst/>
                        <a:latin typeface="+mn-lt"/>
                      </a:endParaRPr>
                    </a:p>
                  </a:txBody>
                  <a:tcPr marL="7620" marR="7620" marT="7620" marB="0" anchor="ctr"/>
                </a:tc>
                <a:tc>
                  <a:txBody>
                    <a:bodyPr/>
                    <a:lstStyle/>
                    <a:p>
                      <a:pPr algn="ctr" rtl="0" fontAlgn="ctr"/>
                      <a:r>
                        <a:rPr lang="it-IT" sz="900" u="none" strike="noStrike" dirty="0">
                          <a:effectLst/>
                          <a:latin typeface="+mn-lt"/>
                        </a:rPr>
                        <a:t>602</a:t>
                      </a:r>
                      <a:endParaRPr lang="it-IT" sz="900" b="0" i="0" u="none" strike="noStrike" dirty="0">
                        <a:solidFill>
                          <a:srgbClr val="000000"/>
                        </a:solidFill>
                        <a:effectLst/>
                        <a:latin typeface="+mn-lt"/>
                      </a:endParaRPr>
                    </a:p>
                  </a:txBody>
                  <a:tcPr marL="7620" marR="7620" marT="7620" marB="0" anchor="ctr"/>
                </a:tc>
                <a:tc>
                  <a:txBody>
                    <a:bodyPr/>
                    <a:lstStyle/>
                    <a:p>
                      <a:pPr algn="ctr" rtl="0" fontAlgn="ctr"/>
                      <a:r>
                        <a:rPr lang="it-IT" sz="900" u="none" strike="noStrike" dirty="0">
                          <a:effectLst/>
                          <a:latin typeface="+mn-lt"/>
                        </a:rPr>
                        <a:t>217</a:t>
                      </a:r>
                      <a:endParaRPr lang="it-IT" sz="900" b="0" i="0" u="none" strike="noStrike" dirty="0">
                        <a:solidFill>
                          <a:srgbClr val="000000"/>
                        </a:solidFill>
                        <a:effectLst/>
                        <a:latin typeface="+mn-lt"/>
                      </a:endParaRPr>
                    </a:p>
                  </a:txBody>
                  <a:tcPr marL="7620" marR="7620" marT="7620" marB="0" anchor="ctr"/>
                </a:tc>
                <a:tc>
                  <a:txBody>
                    <a:bodyPr/>
                    <a:lstStyle/>
                    <a:p>
                      <a:pPr algn="ctr" rtl="0" fontAlgn="ctr"/>
                      <a:r>
                        <a:rPr lang="it-IT" sz="900" u="none" strike="noStrike" dirty="0">
                          <a:effectLst/>
                          <a:latin typeface="+mn-lt"/>
                        </a:rPr>
                        <a:t>265</a:t>
                      </a:r>
                      <a:endParaRPr lang="it-IT" sz="900" b="0" i="0" u="none" strike="noStrike" dirty="0">
                        <a:solidFill>
                          <a:srgbClr val="000000"/>
                        </a:solidFill>
                        <a:effectLst/>
                        <a:latin typeface="+mn-lt"/>
                      </a:endParaRPr>
                    </a:p>
                  </a:txBody>
                  <a:tcPr marL="7620" marR="7620" marT="7620" marB="0" anchor="ctr">
                    <a:lnR w="12700" cap="flat" cmpd="sng" algn="ctr">
                      <a:solidFill>
                        <a:schemeClr val="tx1"/>
                      </a:solidFill>
                      <a:prstDash val="solid"/>
                      <a:round/>
                      <a:headEnd type="none" w="med" len="med"/>
                      <a:tailEnd type="none" w="med" len="med"/>
                    </a:lnR>
                  </a:tcPr>
                </a:tc>
                <a:tc>
                  <a:txBody>
                    <a:bodyPr/>
                    <a:lstStyle/>
                    <a:p>
                      <a:pPr algn="ctr" rtl="0" fontAlgn="ctr"/>
                      <a:r>
                        <a:rPr lang="it-IT" sz="1050" b="1" u="none" strike="noStrike" dirty="0">
                          <a:effectLst/>
                          <a:latin typeface="+mn-lt"/>
                        </a:rPr>
                        <a:t>1473</a:t>
                      </a:r>
                      <a:endParaRPr lang="it-IT" sz="1050" b="1" i="0" u="none" strike="noStrike" dirty="0">
                        <a:solidFill>
                          <a:srgbClr val="000000"/>
                        </a:solidFill>
                        <a:effectLst/>
                        <a:latin typeface="+mn-lt"/>
                      </a:endParaRPr>
                    </a:p>
                  </a:txBody>
                  <a:tcPr marL="7620" marR="7620" marT="7620" marB="0" anchor="ctr">
                    <a:lnL w="12700" cap="flat" cmpd="sng" algn="ctr">
                      <a:solidFill>
                        <a:schemeClr val="tx1"/>
                      </a:solidFill>
                      <a:prstDash val="solid"/>
                      <a:round/>
                      <a:headEnd type="none" w="med" len="med"/>
                      <a:tailEnd type="none" w="med" len="med"/>
                    </a:lnL>
                  </a:tcPr>
                </a:tc>
                <a:tc>
                  <a:txBody>
                    <a:bodyPr/>
                    <a:lstStyle/>
                    <a:p>
                      <a:pPr algn="ctr" rtl="0" fontAlgn="ctr"/>
                      <a:r>
                        <a:rPr lang="it-IT" sz="1050" b="1" u="none" strike="noStrike" dirty="0">
                          <a:effectLst/>
                          <a:latin typeface="+mn-lt"/>
                        </a:rPr>
                        <a:t>931</a:t>
                      </a:r>
                      <a:endParaRPr lang="it-IT" sz="1050" b="1" i="0" u="none" strike="noStrike" dirty="0">
                        <a:solidFill>
                          <a:srgbClr val="000000"/>
                        </a:solidFill>
                        <a:effectLst/>
                        <a:latin typeface="+mn-lt"/>
                      </a:endParaRPr>
                    </a:p>
                  </a:txBody>
                  <a:tcPr marL="7620" marR="7620" marT="7620" marB="0" anchor="ctr"/>
                </a:tc>
                <a:extLst>
                  <a:ext uri="{0D108BD9-81ED-4DB2-BD59-A6C34878D82A}">
                    <a16:rowId xmlns:a16="http://schemas.microsoft.com/office/drawing/2014/main" val="10004"/>
                  </a:ext>
                </a:extLst>
              </a:tr>
              <a:tr h="372514">
                <a:tc>
                  <a:txBody>
                    <a:bodyPr/>
                    <a:lstStyle/>
                    <a:p>
                      <a:pPr algn="l" rtl="0" fontAlgn="ctr"/>
                      <a:r>
                        <a:rPr lang="it-IT" sz="900" b="1" u="none" strike="noStrike" dirty="0" smtClean="0">
                          <a:effectLst/>
                          <a:latin typeface="+mn-lt"/>
                        </a:rPr>
                        <a:t>COLLAUDO PRESENTE</a:t>
                      </a:r>
                      <a:endParaRPr lang="it-IT" sz="900" b="1" i="0" u="none" strike="noStrike" dirty="0">
                        <a:solidFill>
                          <a:srgbClr val="000000"/>
                        </a:solidFill>
                        <a:effectLst/>
                        <a:latin typeface="+mn-lt"/>
                      </a:endParaRPr>
                    </a:p>
                  </a:txBody>
                  <a:tcPr marL="7620" marR="7620" marT="7620" marB="0" anchor="ctr">
                    <a:lnR w="12700" cap="flat" cmpd="sng" algn="ctr">
                      <a:solidFill>
                        <a:schemeClr val="tx1"/>
                      </a:solidFill>
                      <a:prstDash val="solid"/>
                      <a:round/>
                      <a:headEnd type="none" w="med" len="med"/>
                      <a:tailEnd type="none" w="med" len="med"/>
                    </a:lnR>
                  </a:tcPr>
                </a:tc>
                <a:tc>
                  <a:txBody>
                    <a:bodyPr/>
                    <a:lstStyle/>
                    <a:p>
                      <a:pPr algn="ctr" rtl="0" fontAlgn="ctr"/>
                      <a:r>
                        <a:rPr lang="it-IT" sz="900" u="none" strike="noStrike" dirty="0">
                          <a:effectLst/>
                          <a:latin typeface="+mn-lt"/>
                        </a:rPr>
                        <a:t>186</a:t>
                      </a:r>
                      <a:endParaRPr lang="it-IT" sz="900" b="0" i="0" u="none" strike="noStrike" dirty="0">
                        <a:solidFill>
                          <a:srgbClr val="000000"/>
                        </a:solidFill>
                        <a:effectLst/>
                        <a:latin typeface="+mn-lt"/>
                      </a:endParaRPr>
                    </a:p>
                  </a:txBody>
                  <a:tcPr marL="7620" marR="7620" marT="7620" marB="0" anchor="ctr">
                    <a:lnL w="12700" cap="flat" cmpd="sng" algn="ctr">
                      <a:solidFill>
                        <a:schemeClr val="tx1"/>
                      </a:solidFill>
                      <a:prstDash val="solid"/>
                      <a:round/>
                      <a:headEnd type="none" w="med" len="med"/>
                      <a:tailEnd type="none" w="med" len="med"/>
                    </a:lnL>
                  </a:tcPr>
                </a:tc>
                <a:tc>
                  <a:txBody>
                    <a:bodyPr/>
                    <a:lstStyle/>
                    <a:p>
                      <a:pPr algn="ctr" rtl="0" fontAlgn="ctr"/>
                      <a:r>
                        <a:rPr lang="it-IT" sz="900" u="none" strike="noStrike" dirty="0">
                          <a:effectLst/>
                          <a:latin typeface="+mn-lt"/>
                        </a:rPr>
                        <a:t>226</a:t>
                      </a:r>
                      <a:endParaRPr lang="it-IT" sz="900" b="0" i="0" u="none" strike="noStrike" dirty="0">
                        <a:solidFill>
                          <a:srgbClr val="000000"/>
                        </a:solidFill>
                        <a:effectLst/>
                        <a:latin typeface="+mn-lt"/>
                      </a:endParaRPr>
                    </a:p>
                  </a:txBody>
                  <a:tcPr marL="7620" marR="7620" marT="7620" marB="0" anchor="ctr"/>
                </a:tc>
                <a:tc>
                  <a:txBody>
                    <a:bodyPr/>
                    <a:lstStyle/>
                    <a:p>
                      <a:pPr algn="ctr" rtl="0" fontAlgn="ctr"/>
                      <a:r>
                        <a:rPr lang="it-IT" sz="900" u="none" strike="noStrike">
                          <a:effectLst/>
                          <a:latin typeface="+mn-lt"/>
                        </a:rPr>
                        <a:t>110</a:t>
                      </a:r>
                      <a:endParaRPr lang="it-IT" sz="900" b="0" i="0" u="none" strike="noStrike">
                        <a:solidFill>
                          <a:srgbClr val="000000"/>
                        </a:solidFill>
                        <a:effectLst/>
                        <a:latin typeface="+mn-lt"/>
                      </a:endParaRPr>
                    </a:p>
                  </a:txBody>
                  <a:tcPr marL="7620" marR="7620" marT="7620" marB="0" anchor="ctr"/>
                </a:tc>
                <a:tc>
                  <a:txBody>
                    <a:bodyPr/>
                    <a:lstStyle/>
                    <a:p>
                      <a:pPr algn="ctr" rtl="0" fontAlgn="ctr"/>
                      <a:r>
                        <a:rPr lang="it-IT" sz="900" u="none" strike="noStrike">
                          <a:effectLst/>
                          <a:latin typeface="+mn-lt"/>
                        </a:rPr>
                        <a:t>48</a:t>
                      </a:r>
                      <a:endParaRPr lang="it-IT" sz="900" b="0" i="0" u="none" strike="noStrike">
                        <a:solidFill>
                          <a:srgbClr val="000000"/>
                        </a:solidFill>
                        <a:effectLst/>
                        <a:latin typeface="+mn-lt"/>
                      </a:endParaRPr>
                    </a:p>
                  </a:txBody>
                  <a:tcPr marL="7620" marR="7620" marT="7620" marB="0" anchor="ctr"/>
                </a:tc>
                <a:tc>
                  <a:txBody>
                    <a:bodyPr/>
                    <a:lstStyle/>
                    <a:p>
                      <a:pPr algn="ctr" rtl="0" fontAlgn="ctr"/>
                      <a:r>
                        <a:rPr lang="it-IT" sz="900" u="none" strike="noStrike">
                          <a:effectLst/>
                          <a:latin typeface="+mn-lt"/>
                        </a:rPr>
                        <a:t>176</a:t>
                      </a:r>
                      <a:endParaRPr lang="it-IT" sz="900" b="0" i="0" u="none" strike="noStrike">
                        <a:solidFill>
                          <a:srgbClr val="000000"/>
                        </a:solidFill>
                        <a:effectLst/>
                        <a:latin typeface="+mn-lt"/>
                      </a:endParaRPr>
                    </a:p>
                  </a:txBody>
                  <a:tcPr marL="7620" marR="7620" marT="7620" marB="0" anchor="ctr"/>
                </a:tc>
                <a:tc>
                  <a:txBody>
                    <a:bodyPr/>
                    <a:lstStyle/>
                    <a:p>
                      <a:pPr algn="ctr" rtl="0" fontAlgn="ctr"/>
                      <a:r>
                        <a:rPr lang="it-IT" sz="900" u="none" strike="noStrike" dirty="0">
                          <a:effectLst/>
                          <a:latin typeface="+mn-lt"/>
                        </a:rPr>
                        <a:t>84</a:t>
                      </a:r>
                      <a:endParaRPr lang="it-IT" sz="900" b="0" i="0" u="none" strike="noStrike" dirty="0">
                        <a:solidFill>
                          <a:srgbClr val="000000"/>
                        </a:solidFill>
                        <a:effectLst/>
                        <a:latin typeface="+mn-lt"/>
                      </a:endParaRPr>
                    </a:p>
                  </a:txBody>
                  <a:tcPr marL="7620" marR="7620" marT="7620" marB="0" anchor="ctr"/>
                </a:tc>
                <a:tc>
                  <a:txBody>
                    <a:bodyPr/>
                    <a:lstStyle/>
                    <a:p>
                      <a:pPr algn="ctr" rtl="0" fontAlgn="ctr"/>
                      <a:r>
                        <a:rPr lang="it-IT" sz="900" u="none" strike="noStrike" dirty="0">
                          <a:effectLst/>
                          <a:latin typeface="+mn-lt"/>
                        </a:rPr>
                        <a:t>49</a:t>
                      </a:r>
                      <a:endParaRPr lang="it-IT" sz="900" b="0" i="0" u="none" strike="noStrike" dirty="0">
                        <a:solidFill>
                          <a:srgbClr val="000000"/>
                        </a:solidFill>
                        <a:effectLst/>
                        <a:latin typeface="+mn-lt"/>
                      </a:endParaRPr>
                    </a:p>
                  </a:txBody>
                  <a:tcPr marL="7620" marR="7620" marT="7620" marB="0" anchor="ctr">
                    <a:lnR w="12700" cap="flat" cmpd="sng" algn="ctr">
                      <a:solidFill>
                        <a:schemeClr val="tx1"/>
                      </a:solidFill>
                      <a:prstDash val="solid"/>
                      <a:round/>
                      <a:headEnd type="none" w="med" len="med"/>
                      <a:tailEnd type="none" w="med" len="med"/>
                    </a:lnR>
                  </a:tcPr>
                </a:tc>
                <a:tc>
                  <a:txBody>
                    <a:bodyPr/>
                    <a:lstStyle/>
                    <a:p>
                      <a:pPr algn="ctr" rtl="0" fontAlgn="ctr"/>
                      <a:r>
                        <a:rPr lang="it-IT" sz="1050" b="1" u="none" strike="noStrike" dirty="0">
                          <a:effectLst/>
                          <a:latin typeface="+mn-lt"/>
                        </a:rPr>
                        <a:t>521</a:t>
                      </a:r>
                      <a:endParaRPr lang="it-IT" sz="1050" b="1" i="0" u="none" strike="noStrike" dirty="0">
                        <a:solidFill>
                          <a:srgbClr val="000000"/>
                        </a:solidFill>
                        <a:effectLst/>
                        <a:latin typeface="+mn-lt"/>
                      </a:endParaRPr>
                    </a:p>
                  </a:txBody>
                  <a:tcPr marL="7620" marR="7620" marT="7620" marB="0" anchor="ctr">
                    <a:lnL w="12700" cap="flat" cmpd="sng" algn="ctr">
                      <a:solidFill>
                        <a:schemeClr val="tx1"/>
                      </a:solidFill>
                      <a:prstDash val="solid"/>
                      <a:round/>
                      <a:headEnd type="none" w="med" len="med"/>
                      <a:tailEnd type="none" w="med" len="med"/>
                    </a:lnL>
                  </a:tcPr>
                </a:tc>
                <a:tc>
                  <a:txBody>
                    <a:bodyPr/>
                    <a:lstStyle/>
                    <a:p>
                      <a:pPr algn="ctr" rtl="0" fontAlgn="ctr"/>
                      <a:r>
                        <a:rPr lang="it-IT" sz="1050" b="1" u="none" strike="noStrike" dirty="0">
                          <a:effectLst/>
                          <a:latin typeface="+mn-lt"/>
                        </a:rPr>
                        <a:t>358</a:t>
                      </a:r>
                      <a:endParaRPr lang="it-IT" sz="1050" b="1" i="0" u="none" strike="noStrike" dirty="0">
                        <a:solidFill>
                          <a:srgbClr val="000000"/>
                        </a:solidFill>
                        <a:effectLst/>
                        <a:latin typeface="+mn-lt"/>
                      </a:endParaRPr>
                    </a:p>
                  </a:txBody>
                  <a:tcPr marL="7620" marR="7620" marT="7620" marB="0" anchor="ctr"/>
                </a:tc>
                <a:extLst>
                  <a:ext uri="{0D108BD9-81ED-4DB2-BD59-A6C34878D82A}">
                    <a16:rowId xmlns:a16="http://schemas.microsoft.com/office/drawing/2014/main" val="10005"/>
                  </a:ext>
                </a:extLst>
              </a:tr>
              <a:tr h="372514">
                <a:tc>
                  <a:txBody>
                    <a:bodyPr/>
                    <a:lstStyle/>
                    <a:p>
                      <a:pPr algn="l" rtl="0" fontAlgn="ctr"/>
                      <a:r>
                        <a:rPr lang="it-IT" sz="900" b="1" u="none" strike="noStrike" dirty="0" smtClean="0">
                          <a:effectLst/>
                          <a:latin typeface="+mn-lt"/>
                        </a:rPr>
                        <a:t>COLLAUDO ASSENTE</a:t>
                      </a:r>
                      <a:endParaRPr lang="it-IT" sz="900" b="1" i="0" u="none" strike="noStrike" dirty="0">
                        <a:solidFill>
                          <a:srgbClr val="000000"/>
                        </a:solidFill>
                        <a:effectLst/>
                        <a:latin typeface="+mn-lt"/>
                      </a:endParaRPr>
                    </a:p>
                  </a:txBody>
                  <a:tcPr marL="7620" marR="7620" marT="7620" marB="0" anchor="ctr">
                    <a:lnR w="12700" cap="flat" cmpd="sng" algn="ctr">
                      <a:solidFill>
                        <a:schemeClr val="tx1"/>
                      </a:solidFill>
                      <a:prstDash val="solid"/>
                      <a:round/>
                      <a:headEnd type="none" w="med" len="med"/>
                      <a:tailEnd type="none" w="med" len="med"/>
                    </a:lnR>
                  </a:tcPr>
                </a:tc>
                <a:tc>
                  <a:txBody>
                    <a:bodyPr/>
                    <a:lstStyle/>
                    <a:p>
                      <a:pPr algn="ctr" rtl="0" fontAlgn="ctr"/>
                      <a:r>
                        <a:rPr lang="it-IT" sz="900" u="none" strike="noStrike" dirty="0">
                          <a:effectLst/>
                          <a:latin typeface="+mn-lt"/>
                        </a:rPr>
                        <a:t>146</a:t>
                      </a:r>
                      <a:endParaRPr lang="it-IT" sz="900" b="0" i="0" u="none" strike="noStrike" dirty="0">
                        <a:solidFill>
                          <a:srgbClr val="000000"/>
                        </a:solidFill>
                        <a:effectLst/>
                        <a:latin typeface="+mn-lt"/>
                      </a:endParaRPr>
                    </a:p>
                  </a:txBody>
                  <a:tcPr marL="7620" marR="7620" marT="7620" marB="0" anchor="ctr">
                    <a:lnL w="12700" cap="flat" cmpd="sng" algn="ctr">
                      <a:solidFill>
                        <a:schemeClr val="tx1"/>
                      </a:solidFill>
                      <a:prstDash val="solid"/>
                      <a:round/>
                      <a:headEnd type="none" w="med" len="med"/>
                      <a:tailEnd type="none" w="med" len="med"/>
                    </a:lnL>
                  </a:tcPr>
                </a:tc>
                <a:tc>
                  <a:txBody>
                    <a:bodyPr/>
                    <a:lstStyle/>
                    <a:p>
                      <a:pPr algn="ctr" rtl="0" fontAlgn="ctr"/>
                      <a:r>
                        <a:rPr lang="it-IT" sz="900" u="none" strike="noStrike" dirty="0">
                          <a:effectLst/>
                          <a:latin typeface="+mn-lt"/>
                        </a:rPr>
                        <a:t>251</a:t>
                      </a:r>
                      <a:endParaRPr lang="it-IT" sz="900" b="0" i="0" u="none" strike="noStrike" dirty="0">
                        <a:solidFill>
                          <a:srgbClr val="000000"/>
                        </a:solidFill>
                        <a:effectLst/>
                        <a:latin typeface="+mn-lt"/>
                      </a:endParaRPr>
                    </a:p>
                  </a:txBody>
                  <a:tcPr marL="7620" marR="7620" marT="7620" marB="0" anchor="ctr"/>
                </a:tc>
                <a:tc>
                  <a:txBody>
                    <a:bodyPr/>
                    <a:lstStyle/>
                    <a:p>
                      <a:pPr algn="ctr" rtl="0" fontAlgn="ctr"/>
                      <a:r>
                        <a:rPr lang="it-IT" sz="900" u="none" strike="noStrike">
                          <a:effectLst/>
                          <a:latin typeface="+mn-lt"/>
                        </a:rPr>
                        <a:t>105</a:t>
                      </a:r>
                      <a:endParaRPr lang="it-IT" sz="900" b="0" i="0" u="none" strike="noStrike">
                        <a:solidFill>
                          <a:srgbClr val="000000"/>
                        </a:solidFill>
                        <a:effectLst/>
                        <a:latin typeface="+mn-lt"/>
                      </a:endParaRPr>
                    </a:p>
                  </a:txBody>
                  <a:tcPr marL="7620" marR="7620" marT="7620" marB="0" anchor="ctr"/>
                </a:tc>
                <a:tc>
                  <a:txBody>
                    <a:bodyPr/>
                    <a:lstStyle/>
                    <a:p>
                      <a:pPr algn="ctr" rtl="0" fontAlgn="ctr"/>
                      <a:r>
                        <a:rPr lang="it-IT" sz="900" u="none" strike="noStrike">
                          <a:effectLst/>
                          <a:latin typeface="+mn-lt"/>
                        </a:rPr>
                        <a:t>135</a:t>
                      </a:r>
                      <a:endParaRPr lang="it-IT" sz="900" b="0" i="0" u="none" strike="noStrike">
                        <a:solidFill>
                          <a:srgbClr val="000000"/>
                        </a:solidFill>
                        <a:effectLst/>
                        <a:latin typeface="+mn-lt"/>
                      </a:endParaRPr>
                    </a:p>
                  </a:txBody>
                  <a:tcPr marL="7620" marR="7620" marT="7620" marB="0" anchor="ctr"/>
                </a:tc>
                <a:tc>
                  <a:txBody>
                    <a:bodyPr/>
                    <a:lstStyle/>
                    <a:p>
                      <a:pPr algn="ctr" rtl="0" fontAlgn="ctr"/>
                      <a:r>
                        <a:rPr lang="it-IT" sz="900" u="none" strike="noStrike">
                          <a:effectLst/>
                          <a:latin typeface="+mn-lt"/>
                        </a:rPr>
                        <a:t>264</a:t>
                      </a:r>
                      <a:endParaRPr lang="it-IT" sz="900" b="0" i="0" u="none" strike="noStrike">
                        <a:solidFill>
                          <a:srgbClr val="000000"/>
                        </a:solidFill>
                        <a:effectLst/>
                        <a:latin typeface="+mn-lt"/>
                      </a:endParaRPr>
                    </a:p>
                  </a:txBody>
                  <a:tcPr marL="7620" marR="7620" marT="7620" marB="0" anchor="ctr"/>
                </a:tc>
                <a:tc>
                  <a:txBody>
                    <a:bodyPr/>
                    <a:lstStyle/>
                    <a:p>
                      <a:pPr algn="ctr" rtl="0" fontAlgn="ctr"/>
                      <a:r>
                        <a:rPr lang="it-IT" sz="900" u="none" strike="noStrike" dirty="0">
                          <a:effectLst/>
                          <a:latin typeface="+mn-lt"/>
                        </a:rPr>
                        <a:t>121</a:t>
                      </a:r>
                      <a:endParaRPr lang="it-IT" sz="900" b="0" i="0" u="none" strike="noStrike" dirty="0">
                        <a:solidFill>
                          <a:srgbClr val="000000"/>
                        </a:solidFill>
                        <a:effectLst/>
                        <a:latin typeface="+mn-lt"/>
                      </a:endParaRPr>
                    </a:p>
                  </a:txBody>
                  <a:tcPr marL="7620" marR="7620" marT="7620" marB="0" anchor="ctr"/>
                </a:tc>
                <a:tc>
                  <a:txBody>
                    <a:bodyPr/>
                    <a:lstStyle/>
                    <a:p>
                      <a:pPr algn="ctr" rtl="0" fontAlgn="ctr"/>
                      <a:r>
                        <a:rPr lang="it-IT" sz="900" u="none" strike="noStrike" dirty="0">
                          <a:effectLst/>
                          <a:latin typeface="+mn-lt"/>
                        </a:rPr>
                        <a:t>192</a:t>
                      </a:r>
                      <a:endParaRPr lang="it-IT" sz="900" b="0" i="0" u="none" strike="noStrike" dirty="0">
                        <a:solidFill>
                          <a:srgbClr val="000000"/>
                        </a:solidFill>
                        <a:effectLst/>
                        <a:latin typeface="+mn-lt"/>
                      </a:endParaRPr>
                    </a:p>
                  </a:txBody>
                  <a:tcPr marL="7620" marR="7620" marT="7620" marB="0" anchor="ctr">
                    <a:lnR w="12700" cap="flat" cmpd="sng" algn="ctr">
                      <a:solidFill>
                        <a:schemeClr val="tx1"/>
                      </a:solidFill>
                      <a:prstDash val="solid"/>
                      <a:round/>
                      <a:headEnd type="none" w="med" len="med"/>
                      <a:tailEnd type="none" w="med" len="med"/>
                    </a:lnR>
                  </a:tcPr>
                </a:tc>
                <a:tc>
                  <a:txBody>
                    <a:bodyPr/>
                    <a:lstStyle/>
                    <a:p>
                      <a:pPr algn="ctr" rtl="0" fontAlgn="ctr"/>
                      <a:r>
                        <a:rPr lang="it-IT" sz="1050" b="1" u="none" strike="noStrike" dirty="0">
                          <a:effectLst/>
                          <a:latin typeface="+mn-lt"/>
                        </a:rPr>
                        <a:t>707</a:t>
                      </a:r>
                      <a:endParaRPr lang="it-IT" sz="1050" b="1" i="0" u="none" strike="noStrike" dirty="0">
                        <a:solidFill>
                          <a:srgbClr val="000000"/>
                        </a:solidFill>
                        <a:effectLst/>
                        <a:latin typeface="+mn-lt"/>
                      </a:endParaRPr>
                    </a:p>
                  </a:txBody>
                  <a:tcPr marL="7620" marR="7620" marT="7620" marB="0" anchor="ctr">
                    <a:lnL w="12700" cap="flat" cmpd="sng" algn="ctr">
                      <a:solidFill>
                        <a:schemeClr val="tx1"/>
                      </a:solidFill>
                      <a:prstDash val="solid"/>
                      <a:round/>
                      <a:headEnd type="none" w="med" len="med"/>
                      <a:tailEnd type="none" w="med" len="med"/>
                    </a:lnL>
                  </a:tcPr>
                </a:tc>
                <a:tc>
                  <a:txBody>
                    <a:bodyPr/>
                    <a:lstStyle/>
                    <a:p>
                      <a:pPr algn="ctr" rtl="0" fontAlgn="ctr"/>
                      <a:r>
                        <a:rPr lang="it-IT" sz="1050" b="1" u="none" strike="noStrike" dirty="0">
                          <a:effectLst/>
                          <a:latin typeface="+mn-lt"/>
                        </a:rPr>
                        <a:t>507</a:t>
                      </a:r>
                      <a:endParaRPr lang="it-IT" sz="1050" b="1" i="0" u="none" strike="noStrike" dirty="0">
                        <a:solidFill>
                          <a:srgbClr val="000000"/>
                        </a:solidFill>
                        <a:effectLst/>
                        <a:latin typeface="+mn-lt"/>
                      </a:endParaRPr>
                    </a:p>
                  </a:txBody>
                  <a:tcPr marL="7620" marR="7620" marT="7620" marB="0" anchor="ctr"/>
                </a:tc>
                <a:extLst>
                  <a:ext uri="{0D108BD9-81ED-4DB2-BD59-A6C34878D82A}">
                    <a16:rowId xmlns:a16="http://schemas.microsoft.com/office/drawing/2014/main" val="10006"/>
                  </a:ext>
                </a:extLst>
              </a:tr>
              <a:tr h="372514">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it-IT" sz="900" b="1" u="none" strike="noStrike" dirty="0" smtClean="0">
                          <a:effectLst/>
                          <a:latin typeface="+mn-lt"/>
                        </a:rPr>
                        <a:t>COLLAUDO NON DICHIARATO</a:t>
                      </a:r>
                      <a:endParaRPr lang="it-IT" sz="900" b="1" i="0" u="none" strike="noStrike" dirty="0" smtClean="0">
                        <a:solidFill>
                          <a:srgbClr val="000000"/>
                        </a:solidFill>
                        <a:effectLst/>
                        <a:latin typeface="+mn-lt"/>
                      </a:endParaRPr>
                    </a:p>
                  </a:txBody>
                  <a:tcPr marL="7620" marR="7620" marT="7620" marB="0" anchor="ctr">
                    <a:lnR w="12700" cap="flat" cmpd="sng" algn="ctr">
                      <a:solidFill>
                        <a:schemeClr val="tx1"/>
                      </a:solidFill>
                      <a:prstDash val="solid"/>
                      <a:round/>
                      <a:headEnd type="none" w="med" len="med"/>
                      <a:tailEnd type="none" w="med" len="med"/>
                    </a:lnR>
                  </a:tcPr>
                </a:tc>
                <a:tc>
                  <a:txBody>
                    <a:bodyPr/>
                    <a:lstStyle/>
                    <a:p>
                      <a:pPr algn="ctr" rtl="0" fontAlgn="ctr"/>
                      <a:r>
                        <a:rPr lang="it-IT" sz="900" u="none" strike="noStrike" dirty="0">
                          <a:effectLst/>
                          <a:latin typeface="+mn-lt"/>
                        </a:rPr>
                        <a:t>34</a:t>
                      </a:r>
                      <a:endParaRPr lang="it-IT" sz="900" b="0" i="0" u="none" strike="noStrike" dirty="0">
                        <a:solidFill>
                          <a:srgbClr val="000000"/>
                        </a:solidFill>
                        <a:effectLst/>
                        <a:latin typeface="+mn-lt"/>
                      </a:endParaRPr>
                    </a:p>
                  </a:txBody>
                  <a:tcPr marL="7620" marR="7620" marT="762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rtl="0" fontAlgn="ctr"/>
                      <a:r>
                        <a:rPr lang="it-IT" sz="900" u="none" strike="noStrike" dirty="0">
                          <a:effectLst/>
                          <a:latin typeface="+mn-lt"/>
                        </a:rPr>
                        <a:t>27</a:t>
                      </a:r>
                      <a:endParaRPr lang="it-IT" sz="900" b="0" i="0" u="none" strike="noStrike" dirty="0">
                        <a:solidFill>
                          <a:srgbClr val="000000"/>
                        </a:solidFill>
                        <a:effectLst/>
                        <a:latin typeface="+mn-lt"/>
                      </a:endParaRPr>
                    </a:p>
                  </a:txBody>
                  <a:tcPr marL="7620" marR="7620" marT="7620" marB="0" anchor="ctr">
                    <a:lnB w="12700" cap="flat" cmpd="sng" algn="ctr">
                      <a:solidFill>
                        <a:schemeClr val="tx1"/>
                      </a:solidFill>
                      <a:prstDash val="solid"/>
                      <a:round/>
                      <a:headEnd type="none" w="med" len="med"/>
                      <a:tailEnd type="none" w="med" len="med"/>
                    </a:lnB>
                  </a:tcPr>
                </a:tc>
                <a:tc>
                  <a:txBody>
                    <a:bodyPr/>
                    <a:lstStyle/>
                    <a:p>
                      <a:pPr algn="ctr" rtl="0" fontAlgn="ctr"/>
                      <a:r>
                        <a:rPr lang="it-IT" sz="900" u="none" strike="noStrike" dirty="0">
                          <a:effectLst/>
                          <a:latin typeface="+mn-lt"/>
                        </a:rPr>
                        <a:t>25</a:t>
                      </a:r>
                      <a:endParaRPr lang="it-IT" sz="900" b="0" i="0" u="none" strike="noStrike" dirty="0">
                        <a:solidFill>
                          <a:srgbClr val="000000"/>
                        </a:solidFill>
                        <a:effectLst/>
                        <a:latin typeface="+mn-lt"/>
                      </a:endParaRPr>
                    </a:p>
                  </a:txBody>
                  <a:tcPr marL="7620" marR="7620" marT="7620" marB="0" anchor="ctr">
                    <a:lnB w="12700" cap="flat" cmpd="sng" algn="ctr">
                      <a:solidFill>
                        <a:schemeClr val="tx1"/>
                      </a:solidFill>
                      <a:prstDash val="solid"/>
                      <a:round/>
                      <a:headEnd type="none" w="med" len="med"/>
                      <a:tailEnd type="none" w="med" len="med"/>
                    </a:lnB>
                  </a:tcPr>
                </a:tc>
                <a:tc>
                  <a:txBody>
                    <a:bodyPr/>
                    <a:lstStyle/>
                    <a:p>
                      <a:pPr algn="ctr" rtl="0" fontAlgn="ctr"/>
                      <a:r>
                        <a:rPr lang="it-IT" sz="900" u="none" strike="noStrike" dirty="0">
                          <a:effectLst/>
                          <a:latin typeface="+mn-lt"/>
                        </a:rPr>
                        <a:t>27</a:t>
                      </a:r>
                      <a:endParaRPr lang="it-IT" sz="900" b="0" i="0" u="none" strike="noStrike" dirty="0">
                        <a:solidFill>
                          <a:srgbClr val="000000"/>
                        </a:solidFill>
                        <a:effectLst/>
                        <a:latin typeface="+mn-lt"/>
                      </a:endParaRPr>
                    </a:p>
                  </a:txBody>
                  <a:tcPr marL="7620" marR="7620" marT="7620" marB="0" anchor="ctr">
                    <a:lnB w="12700" cap="flat" cmpd="sng" algn="ctr">
                      <a:solidFill>
                        <a:schemeClr val="tx1"/>
                      </a:solidFill>
                      <a:prstDash val="solid"/>
                      <a:round/>
                      <a:headEnd type="none" w="med" len="med"/>
                      <a:tailEnd type="none" w="med" len="med"/>
                    </a:lnB>
                  </a:tcPr>
                </a:tc>
                <a:tc>
                  <a:txBody>
                    <a:bodyPr/>
                    <a:lstStyle/>
                    <a:p>
                      <a:pPr algn="ctr" rtl="0" fontAlgn="ctr"/>
                      <a:r>
                        <a:rPr lang="it-IT" sz="900" u="none" strike="noStrike" dirty="0">
                          <a:effectLst/>
                          <a:latin typeface="+mn-lt"/>
                        </a:rPr>
                        <a:t>162</a:t>
                      </a:r>
                      <a:endParaRPr lang="it-IT" sz="900" b="0" i="0" u="none" strike="noStrike" dirty="0">
                        <a:solidFill>
                          <a:srgbClr val="000000"/>
                        </a:solidFill>
                        <a:effectLst/>
                        <a:latin typeface="+mn-lt"/>
                      </a:endParaRPr>
                    </a:p>
                  </a:txBody>
                  <a:tcPr marL="7620" marR="7620" marT="7620" marB="0" anchor="ctr">
                    <a:lnB w="12700" cap="flat" cmpd="sng" algn="ctr">
                      <a:solidFill>
                        <a:schemeClr val="tx1"/>
                      </a:solidFill>
                      <a:prstDash val="solid"/>
                      <a:round/>
                      <a:headEnd type="none" w="med" len="med"/>
                      <a:tailEnd type="none" w="med" len="med"/>
                    </a:lnB>
                  </a:tcPr>
                </a:tc>
                <a:tc>
                  <a:txBody>
                    <a:bodyPr/>
                    <a:lstStyle/>
                    <a:p>
                      <a:pPr algn="ctr" rtl="0" fontAlgn="ctr"/>
                      <a:r>
                        <a:rPr lang="it-IT" sz="900" u="none" strike="noStrike" dirty="0">
                          <a:effectLst/>
                          <a:latin typeface="+mn-lt"/>
                        </a:rPr>
                        <a:t>12</a:t>
                      </a:r>
                      <a:endParaRPr lang="it-IT" sz="900" b="0" i="0" u="none" strike="noStrike" dirty="0">
                        <a:solidFill>
                          <a:srgbClr val="000000"/>
                        </a:solidFill>
                        <a:effectLst/>
                        <a:latin typeface="+mn-lt"/>
                      </a:endParaRPr>
                    </a:p>
                  </a:txBody>
                  <a:tcPr marL="7620" marR="7620" marT="7620" marB="0" anchor="ctr">
                    <a:lnB w="12700" cap="flat" cmpd="sng" algn="ctr">
                      <a:solidFill>
                        <a:schemeClr val="tx1"/>
                      </a:solidFill>
                      <a:prstDash val="solid"/>
                      <a:round/>
                      <a:headEnd type="none" w="med" len="med"/>
                      <a:tailEnd type="none" w="med" len="med"/>
                    </a:lnB>
                  </a:tcPr>
                </a:tc>
                <a:tc>
                  <a:txBody>
                    <a:bodyPr/>
                    <a:lstStyle/>
                    <a:p>
                      <a:pPr algn="ctr" rtl="0" fontAlgn="ctr"/>
                      <a:r>
                        <a:rPr lang="it-IT" sz="900" u="none" strike="noStrike" dirty="0">
                          <a:effectLst/>
                          <a:latin typeface="+mn-lt"/>
                        </a:rPr>
                        <a:t>24</a:t>
                      </a:r>
                      <a:endParaRPr lang="it-IT" sz="900" b="0" i="0" u="none" strike="noStrike" dirty="0">
                        <a:solidFill>
                          <a:srgbClr val="000000"/>
                        </a:solidFill>
                        <a:effectLst/>
                        <a:latin typeface="+mn-lt"/>
                      </a:endParaRPr>
                    </a:p>
                  </a:txBody>
                  <a:tcPr marL="7620" marR="7620" marT="762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rtl="0" fontAlgn="ctr"/>
                      <a:r>
                        <a:rPr lang="it-IT" sz="1050" b="1" u="none" strike="noStrike" dirty="0">
                          <a:effectLst/>
                          <a:latin typeface="+mn-lt"/>
                        </a:rPr>
                        <a:t>245</a:t>
                      </a:r>
                      <a:endParaRPr lang="it-IT" sz="1050" b="1" i="0" u="none" strike="noStrike" dirty="0">
                        <a:solidFill>
                          <a:srgbClr val="000000"/>
                        </a:solidFill>
                        <a:effectLst/>
                        <a:latin typeface="+mn-lt"/>
                      </a:endParaRPr>
                    </a:p>
                  </a:txBody>
                  <a:tcPr marL="7620" marR="7620" marT="7620" marB="0" anchor="ctr">
                    <a:lnL w="12700" cap="flat" cmpd="sng" algn="ctr">
                      <a:solidFill>
                        <a:schemeClr val="tx1"/>
                      </a:solidFill>
                      <a:prstDash val="solid"/>
                      <a:round/>
                      <a:headEnd type="none" w="med" len="med"/>
                      <a:tailEnd type="none" w="med" len="med"/>
                    </a:lnL>
                  </a:tcPr>
                </a:tc>
                <a:tc>
                  <a:txBody>
                    <a:bodyPr/>
                    <a:lstStyle/>
                    <a:p>
                      <a:pPr algn="ctr" rtl="0" fontAlgn="ctr"/>
                      <a:r>
                        <a:rPr lang="it-IT" sz="1050" b="1" u="none" strike="noStrike" dirty="0">
                          <a:effectLst/>
                          <a:latin typeface="+mn-lt"/>
                        </a:rPr>
                        <a:t>66</a:t>
                      </a:r>
                      <a:endParaRPr lang="it-IT" sz="1050" b="1" i="0" u="none" strike="noStrike" dirty="0">
                        <a:solidFill>
                          <a:srgbClr val="000000"/>
                        </a:solidFill>
                        <a:effectLst/>
                        <a:latin typeface="+mn-lt"/>
                      </a:endParaRPr>
                    </a:p>
                  </a:txBody>
                  <a:tcPr marL="7620" marR="7620" marT="7620" marB="0" anchor="ctr"/>
                </a:tc>
                <a:extLst>
                  <a:ext uri="{0D108BD9-81ED-4DB2-BD59-A6C34878D82A}">
                    <a16:rowId xmlns:a16="http://schemas.microsoft.com/office/drawing/2014/main" val="10007"/>
                  </a:ext>
                </a:extLst>
              </a:tr>
            </a:tbl>
          </a:graphicData>
        </a:graphic>
      </p:graphicFrame>
      <p:sp>
        <p:nvSpPr>
          <p:cNvPr id="9" name="Rettangolo arrotondato 8"/>
          <p:cNvSpPr/>
          <p:nvPr/>
        </p:nvSpPr>
        <p:spPr>
          <a:xfrm>
            <a:off x="149787" y="750767"/>
            <a:ext cx="2232248" cy="504056"/>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it-IT" sz="1400" dirty="0">
                <a:solidFill>
                  <a:srgbClr val="FFFF00"/>
                </a:solidFill>
              </a:rPr>
              <a:t>Censimento aggiornato al 94%</a:t>
            </a:r>
          </a:p>
        </p:txBody>
      </p:sp>
    </p:spTree>
    <p:extLst>
      <p:ext uri="{BB962C8B-B14F-4D97-AF65-F5344CB8AC3E}">
        <p14:creationId xmlns:p14="http://schemas.microsoft.com/office/powerpoint/2010/main" val="16936819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252000" y="0"/>
            <a:ext cx="8640000" cy="620688"/>
          </a:xfrm>
        </p:spPr>
        <p:txBody>
          <a:bodyPr/>
          <a:lstStyle/>
          <a:p>
            <a:r>
              <a:rPr lang="it-IT" sz="3200" b="1" dirty="0">
                <a:solidFill>
                  <a:schemeClr val="bg1"/>
                </a:solidFill>
                <a:latin typeface="Calibri"/>
                <a:cs typeface="Calibri"/>
              </a:rPr>
              <a:t>Verifica sicurezza </a:t>
            </a:r>
            <a:r>
              <a:rPr lang="it-IT" sz="3200" b="1" dirty="0" smtClean="0">
                <a:solidFill>
                  <a:schemeClr val="bg1"/>
                </a:solidFill>
                <a:latin typeface="Calibri"/>
                <a:cs typeface="Calibri"/>
              </a:rPr>
              <a:t>scuole – </a:t>
            </a:r>
            <a:r>
              <a:rPr lang="it-IT" sz="3200" b="1" dirty="0">
                <a:solidFill>
                  <a:schemeClr val="bg1"/>
                </a:solidFill>
                <a:latin typeface="Calibri"/>
                <a:cs typeface="Calibri"/>
              </a:rPr>
              <a:t>Attività concordate</a:t>
            </a:r>
          </a:p>
        </p:txBody>
      </p:sp>
      <p:sp>
        <p:nvSpPr>
          <p:cNvPr id="4" name="CasellaDiTesto 3"/>
          <p:cNvSpPr txBox="1"/>
          <p:nvPr/>
        </p:nvSpPr>
        <p:spPr>
          <a:xfrm>
            <a:off x="107504" y="2060848"/>
            <a:ext cx="8928992" cy="1191816"/>
          </a:xfrm>
          <a:prstGeom prst="roundRect">
            <a:avLst/>
          </a:prstGeom>
          <a:solidFill>
            <a:schemeClr val="accent5">
              <a:lumMod val="20000"/>
              <a:lumOff val="80000"/>
            </a:schemeClr>
          </a:solidFill>
        </p:spPr>
        <p:style>
          <a:lnRef idx="1">
            <a:schemeClr val="accent5"/>
          </a:lnRef>
          <a:fillRef idx="2">
            <a:schemeClr val="accent5"/>
          </a:fillRef>
          <a:effectRef idx="1">
            <a:schemeClr val="accent5"/>
          </a:effectRef>
          <a:fontRef idx="minor">
            <a:schemeClr val="dk1"/>
          </a:fontRef>
        </p:style>
        <p:txBody>
          <a:bodyPr wrap="square" rtlCol="0">
            <a:spAutoFit/>
          </a:bodyPr>
          <a:lstStyle/>
          <a:p>
            <a:pPr marL="285750" indent="-285750" algn="just">
              <a:buFont typeface="Wingdings" panose="05000000000000000000" pitchFamily="2" charset="2"/>
              <a:buChar char="q"/>
            </a:pPr>
            <a:r>
              <a:rPr lang="it-IT" sz="1600" b="1" dirty="0" smtClean="0"/>
              <a:t>prima fase </a:t>
            </a:r>
            <a:r>
              <a:rPr lang="it-IT" sz="1600" dirty="0" smtClean="0"/>
              <a:t>(completamento entro dicembre 2018) consiste nella revisione e l’aggiornamento dei dati dell’anagrafe edilizia scolastica con l’obiettivo di elencare gli edifici di cui non si hanno informazioni aggiornate sul livello di vulnerabilità.</a:t>
            </a:r>
          </a:p>
        </p:txBody>
      </p:sp>
      <p:pic>
        <p:nvPicPr>
          <p:cNvPr id="1030" name="Picture 6" descr="Risultati immagini per relui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31640" y="836712"/>
            <a:ext cx="2198557" cy="585366"/>
          </a:xfrm>
          <a:prstGeom prst="rect">
            <a:avLst/>
          </a:prstGeom>
          <a:noFill/>
          <a:extLst>
            <a:ext uri="{909E8E84-426E-40dd-AFC4-6F175D3DCCD1}">
              <a14:hiddenFill xmlns="" xmlns:a14="http://schemas.microsoft.com/office/drawing/2010/main">
                <a:solidFill>
                  <a:srgbClr val="FFFFFF"/>
                </a:solidFill>
              </a14:hiddenFill>
            </a:ext>
          </a:extLst>
        </p:spPr>
      </p:pic>
      <p:pic>
        <p:nvPicPr>
          <p:cNvPr id="2050" name="Picture 2" descr="Risultati immagini per regione calabria"/>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a:stretch/>
        </p:blipFill>
        <p:spPr bwMode="auto">
          <a:xfrm>
            <a:off x="179513" y="671838"/>
            <a:ext cx="806292" cy="884954"/>
          </a:xfrm>
          <a:prstGeom prst="rect">
            <a:avLst/>
          </a:prstGeom>
          <a:noFill/>
          <a:extLst>
            <a:ext uri="{909E8E84-426E-40dd-AFC4-6F175D3DCCD1}">
              <a14:hiddenFill xmlns="" xmlns:a14="http://schemas.microsoft.com/office/drawing/2010/main">
                <a:solidFill>
                  <a:srgbClr val="FFFFFF"/>
                </a:solidFill>
              </a14:hiddenFill>
            </a:ext>
          </a:extLst>
        </p:spPr>
      </p:pic>
      <p:sp>
        <p:nvSpPr>
          <p:cNvPr id="9" name="CasellaDiTesto 8"/>
          <p:cNvSpPr txBox="1"/>
          <p:nvPr/>
        </p:nvSpPr>
        <p:spPr>
          <a:xfrm>
            <a:off x="107504" y="3323381"/>
            <a:ext cx="8928992" cy="2553891"/>
          </a:xfrm>
          <a:prstGeom prst="roundRect">
            <a:avLst/>
          </a:prstGeom>
          <a:solidFill>
            <a:schemeClr val="accent5">
              <a:lumMod val="20000"/>
              <a:lumOff val="80000"/>
            </a:schemeClr>
          </a:solidFill>
        </p:spPr>
        <p:style>
          <a:lnRef idx="1">
            <a:schemeClr val="accent5"/>
          </a:lnRef>
          <a:fillRef idx="2">
            <a:schemeClr val="accent5"/>
          </a:fillRef>
          <a:effectRef idx="1">
            <a:schemeClr val="accent5"/>
          </a:effectRef>
          <a:fontRef idx="minor">
            <a:schemeClr val="dk1"/>
          </a:fontRef>
        </p:style>
        <p:txBody>
          <a:bodyPr wrap="square" rtlCol="0">
            <a:spAutoFit/>
          </a:bodyPr>
          <a:lstStyle/>
          <a:p>
            <a:pPr marL="285750" indent="-285750" algn="just">
              <a:buFont typeface="Wingdings" charset="2"/>
              <a:buChar char="ü"/>
            </a:pPr>
            <a:r>
              <a:rPr lang="it-IT" b="1" dirty="0">
                <a:latin typeface="Calibri"/>
                <a:cs typeface="Calibri"/>
              </a:rPr>
              <a:t>Raccolta delle informazioni </a:t>
            </a:r>
            <a:r>
              <a:rPr lang="it-IT" dirty="0">
                <a:latin typeface="Calibri"/>
                <a:cs typeface="Calibri"/>
              </a:rPr>
              <a:t>riguardanti gli edifici scolastici (993 </a:t>
            </a:r>
            <a:r>
              <a:rPr lang="it-IT" dirty="0" smtClean="0">
                <a:latin typeface="Calibri"/>
                <a:cs typeface="Calibri"/>
              </a:rPr>
              <a:t>incluse </a:t>
            </a:r>
            <a:r>
              <a:rPr lang="it-IT" dirty="0">
                <a:latin typeface="Calibri"/>
                <a:cs typeface="Calibri"/>
              </a:rPr>
              <a:t>le palestre) per le quali non sono disponibili documentazioni </a:t>
            </a:r>
            <a:r>
              <a:rPr lang="it-IT" dirty="0" smtClean="0">
                <a:latin typeface="Calibri"/>
                <a:cs typeface="Calibri"/>
              </a:rPr>
              <a:t>relative </a:t>
            </a:r>
            <a:r>
              <a:rPr lang="it-IT" dirty="0">
                <a:latin typeface="Calibri"/>
                <a:cs typeface="Calibri"/>
              </a:rPr>
              <a:t>al collaudo statico;</a:t>
            </a:r>
          </a:p>
          <a:p>
            <a:pPr marL="285750" indent="-285750" algn="just">
              <a:buFont typeface="Wingdings" charset="2"/>
              <a:buChar char="ü"/>
            </a:pPr>
            <a:r>
              <a:rPr lang="it-IT" dirty="0">
                <a:latin typeface="Calibri"/>
                <a:cs typeface="Calibri"/>
              </a:rPr>
              <a:t>Compilazione, anche mediante sopralluoghi, di una </a:t>
            </a:r>
            <a:r>
              <a:rPr lang="it-IT" b="1" dirty="0">
                <a:latin typeface="Calibri"/>
                <a:cs typeface="Calibri"/>
              </a:rPr>
              <a:t>scheda sintetica</a:t>
            </a:r>
            <a:r>
              <a:rPr lang="it-IT" dirty="0">
                <a:latin typeface="Calibri"/>
                <a:cs typeface="Calibri"/>
              </a:rPr>
              <a:t> </a:t>
            </a:r>
            <a:r>
              <a:rPr lang="it-IT" dirty="0" smtClean="0">
                <a:latin typeface="Calibri"/>
                <a:cs typeface="Calibri"/>
              </a:rPr>
              <a:t>che includerà </a:t>
            </a:r>
            <a:r>
              <a:rPr lang="it-IT" dirty="0">
                <a:latin typeface="Calibri"/>
                <a:cs typeface="Calibri"/>
              </a:rPr>
              <a:t>dati relativi </a:t>
            </a:r>
            <a:r>
              <a:rPr lang="it-IT" dirty="0" smtClean="0">
                <a:latin typeface="Calibri"/>
                <a:cs typeface="Calibri"/>
              </a:rPr>
              <a:t>all'epoca </a:t>
            </a:r>
            <a:r>
              <a:rPr lang="it-IT" dirty="0">
                <a:latin typeface="Calibri"/>
                <a:cs typeface="Calibri"/>
              </a:rPr>
              <a:t>di costruzione, eventuale progettazione sismica o no, eventuale </a:t>
            </a:r>
            <a:r>
              <a:rPr lang="it-IT" dirty="0" smtClean="0">
                <a:latin typeface="Calibri"/>
                <a:cs typeface="Calibri"/>
              </a:rPr>
              <a:t> riclassificazione </a:t>
            </a:r>
            <a:r>
              <a:rPr lang="it-IT" dirty="0">
                <a:latin typeface="Calibri"/>
                <a:cs typeface="Calibri"/>
              </a:rPr>
              <a:t>del Comune, stato di manutenzione sia delle parti </a:t>
            </a:r>
            <a:r>
              <a:rPr lang="it-IT" dirty="0" smtClean="0">
                <a:latin typeface="Calibri"/>
                <a:cs typeface="Calibri"/>
              </a:rPr>
              <a:t>strutturali </a:t>
            </a:r>
            <a:r>
              <a:rPr lang="it-IT" dirty="0">
                <a:latin typeface="Calibri"/>
                <a:cs typeface="Calibri"/>
              </a:rPr>
              <a:t>che </a:t>
            </a:r>
            <a:r>
              <a:rPr lang="it-IT" dirty="0" smtClean="0">
                <a:latin typeface="Calibri"/>
                <a:cs typeface="Calibri"/>
              </a:rPr>
              <a:t>non strutturali</a:t>
            </a:r>
            <a:r>
              <a:rPr lang="it-IT" dirty="0">
                <a:latin typeface="Calibri"/>
                <a:cs typeface="Calibri"/>
              </a:rPr>
              <a:t>, eventuale compresenza di altri rischi oltre </a:t>
            </a:r>
            <a:r>
              <a:rPr lang="it-IT" dirty="0" smtClean="0">
                <a:latin typeface="Calibri"/>
                <a:cs typeface="Calibri"/>
              </a:rPr>
              <a:t>quello sismico;</a:t>
            </a:r>
            <a:endParaRPr lang="it-IT" dirty="0">
              <a:latin typeface="Calibri"/>
              <a:cs typeface="Calibri"/>
            </a:endParaRPr>
          </a:p>
          <a:p>
            <a:pPr marL="285750" indent="-285750" algn="just">
              <a:buFont typeface="Wingdings" charset="2"/>
              <a:buChar char="ü"/>
            </a:pPr>
            <a:r>
              <a:rPr lang="it-IT" b="1" dirty="0">
                <a:latin typeface="Calibri"/>
                <a:cs typeface="Calibri"/>
              </a:rPr>
              <a:t>Report finale</a:t>
            </a:r>
            <a:r>
              <a:rPr lang="it-IT" dirty="0">
                <a:latin typeface="Calibri"/>
                <a:cs typeface="Calibri"/>
              </a:rPr>
              <a:t> sulle tipologie edilizie più ricorrenti nell'ambito del </a:t>
            </a:r>
            <a:r>
              <a:rPr lang="it-IT" dirty="0" smtClean="0">
                <a:latin typeface="Calibri"/>
                <a:cs typeface="Calibri"/>
              </a:rPr>
              <a:t>campione </a:t>
            </a:r>
            <a:r>
              <a:rPr lang="it-IT" dirty="0">
                <a:latin typeface="Calibri"/>
                <a:cs typeface="Calibri"/>
              </a:rPr>
              <a:t>oggetto delle attività</a:t>
            </a:r>
          </a:p>
        </p:txBody>
      </p:sp>
      <p:sp>
        <p:nvSpPr>
          <p:cNvPr id="2" name="CasellaDiTesto 1"/>
          <p:cNvSpPr txBox="1"/>
          <p:nvPr/>
        </p:nvSpPr>
        <p:spPr>
          <a:xfrm>
            <a:off x="1763688" y="1403484"/>
            <a:ext cx="5830818" cy="369332"/>
          </a:xfrm>
          <a:prstGeom prst="rect">
            <a:avLst/>
          </a:prstGeom>
          <a:noFill/>
        </p:spPr>
        <p:txBody>
          <a:bodyPr wrap="none" rtlCol="0">
            <a:spAutoFit/>
          </a:bodyPr>
          <a:lstStyle/>
          <a:p>
            <a:r>
              <a:rPr lang="it-IT" dirty="0"/>
              <a:t>Il progetto è in corso di avvio e prevede due fasi</a:t>
            </a:r>
          </a:p>
        </p:txBody>
      </p:sp>
    </p:spTree>
    <p:extLst>
      <p:ext uri="{BB962C8B-B14F-4D97-AF65-F5344CB8AC3E}">
        <p14:creationId xmlns:p14="http://schemas.microsoft.com/office/powerpoint/2010/main" val="62685691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252000" y="0"/>
            <a:ext cx="8640000" cy="620688"/>
          </a:xfrm>
        </p:spPr>
        <p:txBody>
          <a:bodyPr/>
          <a:lstStyle/>
          <a:p>
            <a:r>
              <a:rPr lang="it-IT" sz="3200" b="1" dirty="0">
                <a:solidFill>
                  <a:schemeClr val="bg1"/>
                </a:solidFill>
                <a:latin typeface="Calibri"/>
                <a:cs typeface="Calibri"/>
              </a:rPr>
              <a:t>Verifica sicurezza </a:t>
            </a:r>
            <a:r>
              <a:rPr lang="it-IT" sz="3200" b="1" dirty="0" smtClean="0">
                <a:solidFill>
                  <a:schemeClr val="bg1"/>
                </a:solidFill>
                <a:latin typeface="Calibri"/>
                <a:cs typeface="Calibri"/>
              </a:rPr>
              <a:t>scuole – </a:t>
            </a:r>
            <a:r>
              <a:rPr lang="it-IT" sz="3200" b="1" dirty="0">
                <a:solidFill>
                  <a:schemeClr val="bg1"/>
                </a:solidFill>
                <a:latin typeface="Calibri"/>
                <a:cs typeface="Calibri"/>
              </a:rPr>
              <a:t>Attività concordate</a:t>
            </a:r>
          </a:p>
        </p:txBody>
      </p:sp>
      <p:sp>
        <p:nvSpPr>
          <p:cNvPr id="4" name="CasellaDiTesto 3"/>
          <p:cNvSpPr txBox="1"/>
          <p:nvPr/>
        </p:nvSpPr>
        <p:spPr>
          <a:xfrm>
            <a:off x="323528" y="2002081"/>
            <a:ext cx="8568952" cy="3371135"/>
          </a:xfrm>
          <a:prstGeom prst="roundRect">
            <a:avLst/>
          </a:prstGeom>
          <a:solidFill>
            <a:schemeClr val="accent5">
              <a:lumMod val="20000"/>
              <a:lumOff val="80000"/>
            </a:schemeClr>
          </a:solidFill>
        </p:spPr>
        <p:style>
          <a:lnRef idx="1">
            <a:schemeClr val="accent5"/>
          </a:lnRef>
          <a:fillRef idx="2">
            <a:schemeClr val="accent5"/>
          </a:fillRef>
          <a:effectRef idx="1">
            <a:schemeClr val="accent5"/>
          </a:effectRef>
          <a:fontRef idx="minor">
            <a:schemeClr val="dk1"/>
          </a:fontRef>
        </p:style>
        <p:txBody>
          <a:bodyPr wrap="square" rtlCol="0">
            <a:spAutoFit/>
          </a:bodyPr>
          <a:lstStyle/>
          <a:p>
            <a:pPr algn="just"/>
            <a:endParaRPr lang="it-IT" sz="1600" dirty="0"/>
          </a:p>
          <a:p>
            <a:pPr marL="285750" indent="-285750" algn="just">
              <a:buFont typeface="Wingdings" panose="05000000000000000000" pitchFamily="2" charset="2"/>
              <a:buChar char="q"/>
            </a:pPr>
            <a:r>
              <a:rPr lang="it-IT" sz="1600" b="1" dirty="0" smtClean="0"/>
              <a:t>seconda fase </a:t>
            </a:r>
            <a:r>
              <a:rPr lang="it-IT" sz="1600" dirty="0" smtClean="0"/>
              <a:t>(</a:t>
            </a:r>
            <a:r>
              <a:rPr lang="it-IT" sz="1600" dirty="0"/>
              <a:t>di cui si </a:t>
            </a:r>
            <a:r>
              <a:rPr lang="it-IT" sz="1600" dirty="0" smtClean="0"/>
              <a:t>prevede </a:t>
            </a:r>
            <a:r>
              <a:rPr lang="it-IT" sz="1600" dirty="0"/>
              <a:t>il completamento a dicembre 2019</a:t>
            </a:r>
            <a:r>
              <a:rPr lang="it-IT" sz="1600" dirty="0" smtClean="0"/>
              <a:t>):</a:t>
            </a:r>
          </a:p>
          <a:p>
            <a:pPr algn="just"/>
            <a:endParaRPr lang="it-IT" sz="1600" dirty="0" smtClean="0"/>
          </a:p>
          <a:p>
            <a:pPr marL="285750" indent="-285750" algn="just">
              <a:buFont typeface="Wingdings" charset="2"/>
              <a:buChar char="ü"/>
            </a:pPr>
            <a:r>
              <a:rPr lang="it-IT" sz="1600" dirty="0" smtClean="0"/>
              <a:t>consiste nell’analisi </a:t>
            </a:r>
            <a:r>
              <a:rPr lang="it-IT" sz="1600" dirty="0"/>
              <a:t>di vulnerabilità, anche con tecniche di tipo speditivo, con l’obiettivo di arrivare ad una conoscenza </a:t>
            </a:r>
            <a:r>
              <a:rPr lang="it-IT" sz="1600" dirty="0" smtClean="0"/>
              <a:t>aggiornata </a:t>
            </a:r>
            <a:r>
              <a:rPr lang="it-IT" sz="1600" dirty="0"/>
              <a:t>dello stato di vulnerabilità di tutti gli edifici scolastici, consentendo una classificazione in </a:t>
            </a:r>
            <a:r>
              <a:rPr lang="it-IT" sz="1600" b="1" dirty="0"/>
              <a:t>fasce di vulnerabilità</a:t>
            </a:r>
            <a:r>
              <a:rPr lang="it-IT" sz="1600" dirty="0"/>
              <a:t>, ed anche una </a:t>
            </a:r>
            <a:r>
              <a:rPr lang="it-IT" sz="1600" u="sng" dirty="0"/>
              <a:t>stima parametrica dei costi </a:t>
            </a:r>
            <a:r>
              <a:rPr lang="it-IT" sz="1600" dirty="0"/>
              <a:t>necessari per la loro messa in sicurezza</a:t>
            </a:r>
            <a:r>
              <a:rPr lang="it-IT" sz="1600" dirty="0" smtClean="0"/>
              <a:t>.</a:t>
            </a:r>
          </a:p>
          <a:p>
            <a:pPr marL="285750" indent="-285750" algn="just">
              <a:buFont typeface="Wingdings" charset="2"/>
              <a:buChar char="ü"/>
            </a:pPr>
            <a:endParaRPr lang="it-IT" sz="1600" dirty="0" smtClean="0"/>
          </a:p>
          <a:p>
            <a:pPr marL="285750" indent="-285750" algn="just">
              <a:buFont typeface="Wingdings" charset="2"/>
              <a:buChar char="ü"/>
            </a:pPr>
            <a:r>
              <a:rPr lang="it-IT" sz="1600" dirty="0" smtClean="0"/>
              <a:t>Il </a:t>
            </a:r>
            <a:r>
              <a:rPr lang="it-IT" sz="1600" dirty="0"/>
              <a:t>completamento di questa valutazione </a:t>
            </a:r>
            <a:r>
              <a:rPr lang="it-IT" sz="1600" b="1" dirty="0"/>
              <a:t>permetterà di individuare le priorità </a:t>
            </a:r>
            <a:r>
              <a:rPr lang="it-IT" sz="1600" dirty="0"/>
              <a:t>ai diversi interventi strutturali per il completamento della messa in sicurezza di tutti gli edifici scolastici calabresi </a:t>
            </a:r>
            <a:endParaRPr lang="it-IT" sz="1600" dirty="0">
              <a:latin typeface="Calibri"/>
              <a:cs typeface="Calibri"/>
            </a:endParaRPr>
          </a:p>
        </p:txBody>
      </p:sp>
      <p:pic>
        <p:nvPicPr>
          <p:cNvPr id="1030" name="Picture 6" descr="Risultati immagini per relui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31640" y="836712"/>
            <a:ext cx="2198557" cy="585366"/>
          </a:xfrm>
          <a:prstGeom prst="rect">
            <a:avLst/>
          </a:prstGeom>
          <a:noFill/>
          <a:extLst>
            <a:ext uri="{909E8E84-426E-40dd-AFC4-6F175D3DCCD1}">
              <a14:hiddenFill xmlns="" xmlns:a14="http://schemas.microsoft.com/office/drawing/2010/main">
                <a:solidFill>
                  <a:srgbClr val="FFFFFF"/>
                </a:solidFill>
              </a14:hiddenFill>
            </a:ext>
          </a:extLst>
        </p:spPr>
      </p:pic>
      <p:pic>
        <p:nvPicPr>
          <p:cNvPr id="2050" name="Picture 2" descr="Risultati immagini per regione calabria"/>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a:stretch/>
        </p:blipFill>
        <p:spPr bwMode="auto">
          <a:xfrm>
            <a:off x="179513" y="671838"/>
            <a:ext cx="806292" cy="884954"/>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18505474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0"/>
          </p:nvPr>
        </p:nvSpPr>
        <p:spPr/>
        <p:txBody>
          <a:bodyPr/>
          <a:lstStyle/>
          <a:p>
            <a:fld id="{A6951730-35D9-4957-A0A8-0139D25E799A}" type="slidenum">
              <a:rPr lang="it-IT" smtClean="0"/>
              <a:pPr/>
              <a:t>22</a:t>
            </a:fld>
            <a:endParaRPr lang="it-IT" dirty="0"/>
          </a:p>
        </p:txBody>
      </p:sp>
      <p:sp>
        <p:nvSpPr>
          <p:cNvPr id="3" name="CasellaDiTesto 2"/>
          <p:cNvSpPr txBox="1"/>
          <p:nvPr/>
        </p:nvSpPr>
        <p:spPr>
          <a:xfrm>
            <a:off x="1259632" y="2420888"/>
            <a:ext cx="6912768" cy="1569660"/>
          </a:xfrm>
          <a:prstGeom prst="rect">
            <a:avLst/>
          </a:prstGeom>
          <a:noFill/>
        </p:spPr>
        <p:txBody>
          <a:bodyPr wrap="square" rtlCol="0">
            <a:spAutoFit/>
          </a:bodyPr>
          <a:lstStyle/>
          <a:p>
            <a:pPr algn="ctr"/>
            <a:r>
              <a:rPr lang="it-IT" sz="48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GRAZIE </a:t>
            </a:r>
          </a:p>
          <a:p>
            <a:pPr algn="ctr"/>
            <a:r>
              <a:rPr lang="it-IT" sz="48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PER L’ATTENZIONE</a:t>
            </a:r>
          </a:p>
        </p:txBody>
      </p:sp>
    </p:spTree>
    <p:extLst>
      <p:ext uri="{BB962C8B-B14F-4D97-AF65-F5344CB8AC3E}">
        <p14:creationId xmlns:p14="http://schemas.microsoft.com/office/powerpoint/2010/main" val="3465137391"/>
      </p:ext>
    </p:extLst>
  </p:cSld>
  <p:clrMapOvr>
    <a:masterClrMapping/>
  </p:clrMapOvr>
  <p:transition>
    <p:zo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ella 7"/>
          <p:cNvGraphicFramePr>
            <a:graphicFrameLocks noGrp="1"/>
          </p:cNvGraphicFramePr>
          <p:nvPr>
            <p:extLst>
              <p:ext uri="{D42A27DB-BD31-4B8C-83A1-F6EECF244321}">
                <p14:modId xmlns:p14="http://schemas.microsoft.com/office/powerpoint/2010/main" val="1195847219"/>
              </p:ext>
            </p:extLst>
          </p:nvPr>
        </p:nvGraphicFramePr>
        <p:xfrm>
          <a:off x="143748" y="1325910"/>
          <a:ext cx="8856504" cy="4434922"/>
        </p:xfrm>
        <a:graphic>
          <a:graphicData uri="http://schemas.openxmlformats.org/drawingml/2006/table">
            <a:tbl>
              <a:tblPr firstRow="1" bandRow="1">
                <a:tableStyleId>{7DF18680-E054-41AD-8BC1-D1AEF772440D}</a:tableStyleId>
              </a:tblPr>
              <a:tblGrid>
                <a:gridCol w="1088360">
                  <a:extLst>
                    <a:ext uri="{9D8B030D-6E8A-4147-A177-3AD203B41FA5}">
                      <a16:colId xmlns:a16="http://schemas.microsoft.com/office/drawing/2014/main" val="20000"/>
                    </a:ext>
                  </a:extLst>
                </a:gridCol>
                <a:gridCol w="793005">
                  <a:extLst>
                    <a:ext uri="{9D8B030D-6E8A-4147-A177-3AD203B41FA5}">
                      <a16:colId xmlns:a16="http://schemas.microsoft.com/office/drawing/2014/main" val="3228766563"/>
                    </a:ext>
                  </a:extLst>
                </a:gridCol>
                <a:gridCol w="756492">
                  <a:extLst>
                    <a:ext uri="{9D8B030D-6E8A-4147-A177-3AD203B41FA5}">
                      <a16:colId xmlns:a16="http://schemas.microsoft.com/office/drawing/2014/main" val="1683110693"/>
                    </a:ext>
                  </a:extLst>
                </a:gridCol>
                <a:gridCol w="786801">
                  <a:extLst>
                    <a:ext uri="{9D8B030D-6E8A-4147-A177-3AD203B41FA5}">
                      <a16:colId xmlns:a16="http://schemas.microsoft.com/office/drawing/2014/main" val="1947015968"/>
                    </a:ext>
                  </a:extLst>
                </a:gridCol>
                <a:gridCol w="917403">
                  <a:extLst>
                    <a:ext uri="{9D8B030D-6E8A-4147-A177-3AD203B41FA5}">
                      <a16:colId xmlns:a16="http://schemas.microsoft.com/office/drawing/2014/main" val="1127110657"/>
                    </a:ext>
                  </a:extLst>
                </a:gridCol>
                <a:gridCol w="842035">
                  <a:extLst>
                    <a:ext uri="{9D8B030D-6E8A-4147-A177-3AD203B41FA5}">
                      <a16:colId xmlns:a16="http://schemas.microsoft.com/office/drawing/2014/main" val="892624928"/>
                    </a:ext>
                  </a:extLst>
                </a:gridCol>
                <a:gridCol w="864096">
                  <a:extLst>
                    <a:ext uri="{9D8B030D-6E8A-4147-A177-3AD203B41FA5}">
                      <a16:colId xmlns:a16="http://schemas.microsoft.com/office/drawing/2014/main" val="20006"/>
                    </a:ext>
                  </a:extLst>
                </a:gridCol>
                <a:gridCol w="864096">
                  <a:extLst>
                    <a:ext uri="{9D8B030D-6E8A-4147-A177-3AD203B41FA5}">
                      <a16:colId xmlns:a16="http://schemas.microsoft.com/office/drawing/2014/main" val="20007"/>
                    </a:ext>
                  </a:extLst>
                </a:gridCol>
                <a:gridCol w="1093001">
                  <a:extLst>
                    <a:ext uri="{9D8B030D-6E8A-4147-A177-3AD203B41FA5}">
                      <a16:colId xmlns:a16="http://schemas.microsoft.com/office/drawing/2014/main" val="20008"/>
                    </a:ext>
                  </a:extLst>
                </a:gridCol>
                <a:gridCol w="851215">
                  <a:extLst>
                    <a:ext uri="{9D8B030D-6E8A-4147-A177-3AD203B41FA5}">
                      <a16:colId xmlns:a16="http://schemas.microsoft.com/office/drawing/2014/main" val="20009"/>
                    </a:ext>
                  </a:extLst>
                </a:gridCol>
              </a:tblGrid>
              <a:tr h="526020">
                <a:tc>
                  <a:txBody>
                    <a:bodyPr/>
                    <a:lstStyle/>
                    <a:p>
                      <a:pPr algn="ctr"/>
                      <a:endParaRPr lang="it-IT" sz="700" b="1" dirty="0">
                        <a:solidFill>
                          <a:schemeClr val="tx1"/>
                        </a:solidFill>
                        <a:latin typeface="+mn-lt"/>
                      </a:endParaRPr>
                    </a:p>
                  </a:txBody>
                  <a:tcPr anchor="ctr"/>
                </a:tc>
                <a:tc gridSpan="7">
                  <a:txBody>
                    <a:bodyPr/>
                    <a:lstStyle/>
                    <a:p>
                      <a:pPr algn="ctr" rtl="0" fontAlgn="ctr"/>
                      <a:r>
                        <a:rPr lang="it-IT" sz="1050" b="1" u="none" strike="noStrike" dirty="0">
                          <a:effectLst/>
                          <a:latin typeface="+mn-lt"/>
                        </a:rPr>
                        <a:t>PROVINCE</a:t>
                      </a:r>
                      <a:endParaRPr lang="it-IT" sz="1050" b="1" i="0" u="none" strike="noStrike" dirty="0">
                        <a:solidFill>
                          <a:srgbClr val="FFFFFF"/>
                        </a:solidFill>
                        <a:effectLst/>
                        <a:latin typeface="+mn-lt"/>
                      </a:endParaRPr>
                    </a:p>
                  </a:txBody>
                  <a:tcPr marL="7620" marR="7620" marT="7620" marB="0" anchor="ct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gridSpan="2">
                  <a:txBody>
                    <a:bodyPr/>
                    <a:lstStyle/>
                    <a:p>
                      <a:pPr algn="ctr" rtl="0" fontAlgn="ctr"/>
                      <a:r>
                        <a:rPr lang="it-IT" sz="1050" b="1" u="none" strike="noStrike" dirty="0">
                          <a:effectLst/>
                          <a:latin typeface="+mn-lt"/>
                        </a:rPr>
                        <a:t>REGIONE</a:t>
                      </a:r>
                      <a:endParaRPr lang="it-IT" sz="1050" b="1" i="0" u="none" strike="noStrike" dirty="0">
                        <a:solidFill>
                          <a:srgbClr val="FFFFFF"/>
                        </a:solidFill>
                        <a:effectLst/>
                        <a:latin typeface="+mn-lt"/>
                      </a:endParaRPr>
                    </a:p>
                  </a:txBody>
                  <a:tcPr marL="7620" marR="7620" marT="7620" marB="0" anchor="ctr"/>
                </a:tc>
                <a:tc hMerge="1">
                  <a:txBody>
                    <a:bodyPr/>
                    <a:lstStyle/>
                    <a:p>
                      <a:endParaRPr lang="it-IT"/>
                    </a:p>
                  </a:txBody>
                  <a:tcPr/>
                </a:tc>
                <a:extLst>
                  <a:ext uri="{0D108BD9-81ED-4DB2-BD59-A6C34878D82A}">
                    <a16:rowId xmlns:a16="http://schemas.microsoft.com/office/drawing/2014/main" val="2220349052"/>
                  </a:ext>
                </a:extLst>
              </a:tr>
              <a:tr h="640966">
                <a:tc>
                  <a:txBody>
                    <a:bodyPr/>
                    <a:lstStyle/>
                    <a:p>
                      <a:pPr algn="ctr" rtl="0" fontAlgn="ctr"/>
                      <a:endParaRPr lang="it-IT" sz="1050" b="1" i="0" u="none" strike="noStrike" dirty="0">
                        <a:solidFill>
                          <a:srgbClr val="000000"/>
                        </a:solidFill>
                        <a:effectLst/>
                        <a:latin typeface="+mn-lt"/>
                      </a:endParaRPr>
                    </a:p>
                  </a:txBody>
                  <a:tcPr marL="7620" marR="7620" marT="7620" marB="0" anchor="ctr"/>
                </a:tc>
                <a:tc gridSpan="2">
                  <a:txBody>
                    <a:bodyPr/>
                    <a:lstStyle/>
                    <a:p>
                      <a:pPr algn="ctr" rtl="0" fontAlgn="ctr"/>
                      <a:r>
                        <a:rPr lang="it-IT" sz="1050" b="1" u="none" strike="noStrike" dirty="0">
                          <a:effectLst/>
                        </a:rPr>
                        <a:t>CZ</a:t>
                      </a:r>
                      <a:endParaRPr lang="it-IT" sz="1050" b="1" i="0" u="none" strike="noStrike" dirty="0">
                        <a:solidFill>
                          <a:srgbClr val="000000"/>
                        </a:solidFill>
                        <a:effectLst/>
                        <a:latin typeface="+mn-lt"/>
                      </a:endParaRPr>
                    </a:p>
                  </a:txBody>
                  <a:tcPr marL="7620" marR="7620" marT="7620" marB="0" anchor="ctr">
                    <a:lnB w="12700" cap="flat" cmpd="sng" algn="ctr">
                      <a:solidFill>
                        <a:schemeClr val="tx1"/>
                      </a:solidFill>
                      <a:prstDash val="solid"/>
                      <a:round/>
                      <a:headEnd type="none" w="med" len="med"/>
                      <a:tailEnd type="none" w="med" len="med"/>
                    </a:lnB>
                  </a:tcPr>
                </a:tc>
                <a:tc hMerge="1">
                  <a:txBody>
                    <a:bodyPr/>
                    <a:lstStyle/>
                    <a:p>
                      <a:endParaRPr lang="it-IT"/>
                    </a:p>
                  </a:txBody>
                  <a:tcPr/>
                </a:tc>
                <a:tc gridSpan="2">
                  <a:txBody>
                    <a:bodyPr/>
                    <a:lstStyle/>
                    <a:p>
                      <a:pPr algn="ctr" rtl="0" fontAlgn="ctr"/>
                      <a:r>
                        <a:rPr lang="it-IT" sz="1050" b="1" u="none" strike="noStrike" dirty="0">
                          <a:effectLst/>
                        </a:rPr>
                        <a:t>CS</a:t>
                      </a:r>
                      <a:endParaRPr lang="it-IT" sz="1050" b="1" i="0" u="none" strike="noStrike" dirty="0">
                        <a:solidFill>
                          <a:srgbClr val="000000"/>
                        </a:solidFill>
                        <a:effectLst/>
                        <a:latin typeface="+mn-lt"/>
                      </a:endParaRPr>
                    </a:p>
                  </a:txBody>
                  <a:tcPr marL="7620" marR="7620" marT="7620" marB="0" anchor="ctr">
                    <a:lnB w="12700" cap="flat" cmpd="sng" algn="ctr">
                      <a:solidFill>
                        <a:schemeClr val="tx1"/>
                      </a:solidFill>
                      <a:prstDash val="solid"/>
                      <a:round/>
                      <a:headEnd type="none" w="med" len="med"/>
                      <a:tailEnd type="none" w="med" len="med"/>
                    </a:lnB>
                  </a:tcPr>
                </a:tc>
                <a:tc hMerge="1">
                  <a:txBody>
                    <a:bodyPr/>
                    <a:lstStyle/>
                    <a:p>
                      <a:endParaRPr lang="it-IT"/>
                    </a:p>
                  </a:txBody>
                  <a:tcPr/>
                </a:tc>
                <a:tc>
                  <a:txBody>
                    <a:bodyPr/>
                    <a:lstStyle/>
                    <a:p>
                      <a:pPr algn="ctr" rtl="0" fontAlgn="ctr"/>
                      <a:r>
                        <a:rPr lang="it-IT" sz="1050" b="1" u="none" strike="noStrike" dirty="0">
                          <a:effectLst/>
                        </a:rPr>
                        <a:t>RC</a:t>
                      </a:r>
                      <a:endParaRPr lang="it-IT" sz="1050" b="1" i="0" u="none" strike="noStrike" dirty="0">
                        <a:solidFill>
                          <a:srgbClr val="000000"/>
                        </a:solidFill>
                        <a:effectLst/>
                        <a:latin typeface="+mn-lt"/>
                      </a:endParaRPr>
                    </a:p>
                  </a:txBody>
                  <a:tcPr marL="7620" marR="7620" marT="7620" marB="0" anchor="ctr">
                    <a:lnB w="12700" cap="flat" cmpd="sng" algn="ctr">
                      <a:solidFill>
                        <a:schemeClr val="tx1"/>
                      </a:solidFill>
                      <a:prstDash val="solid"/>
                      <a:round/>
                      <a:headEnd type="none" w="med" len="med"/>
                      <a:tailEnd type="none" w="med" len="med"/>
                    </a:lnB>
                  </a:tcPr>
                </a:tc>
                <a:tc>
                  <a:txBody>
                    <a:bodyPr/>
                    <a:lstStyle/>
                    <a:p>
                      <a:pPr algn="ctr" rtl="0" fontAlgn="ctr"/>
                      <a:r>
                        <a:rPr lang="it-IT" sz="1050" b="1" u="none" strike="noStrike" dirty="0">
                          <a:effectLst/>
                        </a:rPr>
                        <a:t>KR</a:t>
                      </a:r>
                      <a:endParaRPr lang="it-IT" sz="1050" b="1" i="0" u="none" strike="noStrike" dirty="0">
                        <a:solidFill>
                          <a:srgbClr val="000000"/>
                        </a:solidFill>
                        <a:effectLst/>
                        <a:latin typeface="+mn-lt"/>
                      </a:endParaRPr>
                    </a:p>
                  </a:txBody>
                  <a:tcPr marL="7620" marR="7620" marT="7620" marB="0" anchor="ctr">
                    <a:lnB w="12700" cap="flat" cmpd="sng" algn="ctr">
                      <a:solidFill>
                        <a:schemeClr val="tx1"/>
                      </a:solidFill>
                      <a:prstDash val="solid"/>
                      <a:round/>
                      <a:headEnd type="none" w="med" len="med"/>
                      <a:tailEnd type="none" w="med" len="med"/>
                    </a:lnB>
                  </a:tcPr>
                </a:tc>
                <a:tc>
                  <a:txBody>
                    <a:bodyPr/>
                    <a:lstStyle/>
                    <a:p>
                      <a:pPr algn="ctr" rtl="0" fontAlgn="ctr"/>
                      <a:r>
                        <a:rPr lang="it-IT" sz="1050" b="1" i="0" u="none" strike="noStrike" dirty="0">
                          <a:solidFill>
                            <a:srgbClr val="000000"/>
                          </a:solidFill>
                          <a:effectLst/>
                          <a:latin typeface="+mn-lt"/>
                        </a:rPr>
                        <a:t>VV</a:t>
                      </a:r>
                    </a:p>
                  </a:txBody>
                  <a:tcPr marL="7620" marR="7620" marT="7620" marB="0" anchor="ctr">
                    <a:lnB w="12700" cap="flat" cmpd="sng" algn="ctr">
                      <a:solidFill>
                        <a:schemeClr val="tx1"/>
                      </a:solidFill>
                      <a:prstDash val="solid"/>
                      <a:round/>
                      <a:headEnd type="none" w="med" len="med"/>
                      <a:tailEnd type="none" w="med" len="med"/>
                    </a:lnB>
                  </a:tcPr>
                </a:tc>
                <a:tc gridSpan="2">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it-IT" sz="1100" b="1" u="none" strike="noStrike" dirty="0">
                          <a:effectLst/>
                          <a:latin typeface="+mn-lt"/>
                        </a:rPr>
                        <a:t>TOTALE</a:t>
                      </a:r>
                      <a:endParaRPr lang="it-IT" sz="1100" b="1" i="0" u="none" strike="noStrike" dirty="0">
                        <a:solidFill>
                          <a:srgbClr val="000000"/>
                        </a:solidFill>
                        <a:effectLst/>
                        <a:latin typeface="+mn-lt"/>
                      </a:endParaRPr>
                    </a:p>
                  </a:txBody>
                  <a:tcPr marL="3579" marR="3579" marT="3579" marB="0" anchor="ctr"/>
                </a:tc>
                <a:tc hMerge="1">
                  <a:txBody>
                    <a:bodyPr/>
                    <a:lstStyle/>
                    <a:p>
                      <a:pPr algn="ctr" rtl="0" fontAlgn="ctr"/>
                      <a:endParaRPr lang="it-IT" sz="700" b="1" i="0" u="none" strike="noStrike" dirty="0">
                        <a:solidFill>
                          <a:srgbClr val="000000"/>
                        </a:solidFill>
                        <a:effectLst/>
                        <a:latin typeface="+mn-lt"/>
                      </a:endParaRPr>
                    </a:p>
                  </a:txBody>
                  <a:tcPr marL="3579" marR="3579" marT="3579" marB="0"/>
                </a:tc>
                <a:extLst>
                  <a:ext uri="{0D108BD9-81ED-4DB2-BD59-A6C34878D82A}">
                    <a16:rowId xmlns:a16="http://schemas.microsoft.com/office/drawing/2014/main" val="3875224701"/>
                  </a:ext>
                </a:extLst>
              </a:tr>
              <a:tr h="615784">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it-IT" sz="900" b="1" u="none" strike="noStrike" dirty="0">
                          <a:effectLst/>
                          <a:latin typeface="+mn-lt"/>
                        </a:rPr>
                        <a:t>EDIFICI CENSITI TOTALI PER ZONA SISMICA</a:t>
                      </a:r>
                      <a:endParaRPr lang="it-IT" sz="900" b="1" i="0" u="none" strike="noStrike" dirty="0">
                        <a:solidFill>
                          <a:srgbClr val="000000"/>
                        </a:solidFill>
                        <a:effectLst/>
                        <a:latin typeface="+mn-lt"/>
                      </a:endParaRPr>
                    </a:p>
                    <a:p>
                      <a:pPr algn="ctr" rtl="0" fontAlgn="ctr"/>
                      <a:endParaRPr lang="it-IT" sz="800" b="0" i="0" u="none" strike="noStrike" dirty="0">
                        <a:solidFill>
                          <a:srgbClr val="000000"/>
                        </a:solidFill>
                        <a:effectLst/>
                        <a:latin typeface="+mn-lt"/>
                      </a:endParaRPr>
                    </a:p>
                  </a:txBody>
                  <a:tcPr marL="3579" marR="3579" marT="3579" marB="0" anchor="ctr">
                    <a:lnR w="12700" cap="flat" cmpd="sng" algn="ctr">
                      <a:solidFill>
                        <a:schemeClr val="tx1"/>
                      </a:solidFill>
                      <a:prstDash val="solid"/>
                      <a:round/>
                      <a:headEnd type="none" w="med" len="med"/>
                      <a:tailEnd type="none" w="med" len="med"/>
                    </a:lnR>
                  </a:tcPr>
                </a:tc>
                <a:tc gridSpan="2">
                  <a:txBody>
                    <a:bodyPr/>
                    <a:lstStyle/>
                    <a:p>
                      <a:pPr algn="ctr" rtl="0" fontAlgn="ctr"/>
                      <a:r>
                        <a:rPr lang="it-IT" sz="900" b="0" i="0" u="none" strike="noStrike" dirty="0">
                          <a:solidFill>
                            <a:srgbClr val="000000"/>
                          </a:solidFill>
                          <a:effectLst/>
                          <a:latin typeface="+mn-lt"/>
                        </a:rPr>
                        <a:t>870</a:t>
                      </a:r>
                    </a:p>
                  </a:txBody>
                  <a:tcPr marL="7620" marR="7620" marT="762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algn="ctr" rtl="0" fontAlgn="ctr"/>
                      <a:endParaRPr lang="it-IT" sz="1000" b="0" i="0" u="none" strike="noStrike" dirty="0">
                        <a:solidFill>
                          <a:srgbClr val="000000"/>
                        </a:solidFill>
                        <a:effectLst/>
                        <a:latin typeface="Calibri" panose="020F0502020204030204" pitchFamily="34" charset="0"/>
                      </a:endParaRPr>
                    </a:p>
                  </a:txBody>
                  <a:tcPr marL="7620" marR="7620" marT="7620" marB="0" anchor="ctr"/>
                </a:tc>
                <a:tc gridSpan="2">
                  <a:txBody>
                    <a:bodyPr/>
                    <a:lstStyle/>
                    <a:p>
                      <a:pPr algn="ctr" rtl="0" fontAlgn="ctr"/>
                      <a:r>
                        <a:rPr lang="it-IT" sz="900" b="0" i="0" u="none" strike="noStrike" dirty="0">
                          <a:solidFill>
                            <a:srgbClr val="000000"/>
                          </a:solidFill>
                          <a:effectLst/>
                          <a:latin typeface="+mn-lt"/>
                        </a:rPr>
                        <a:t>450</a:t>
                      </a:r>
                    </a:p>
                  </a:txBody>
                  <a:tcPr marL="7620" marR="7620" marT="7620" marB="0" anchor="ctr">
                    <a:lnT w="12700" cap="flat" cmpd="sng" algn="ctr">
                      <a:solidFill>
                        <a:schemeClr val="tx1"/>
                      </a:solidFill>
                      <a:prstDash val="solid"/>
                      <a:round/>
                      <a:headEnd type="none" w="med" len="med"/>
                      <a:tailEnd type="none" w="med" len="med"/>
                    </a:lnT>
                  </a:tcPr>
                </a:tc>
                <a:tc hMerge="1">
                  <a:txBody>
                    <a:bodyPr/>
                    <a:lstStyle/>
                    <a:p>
                      <a:pPr algn="ctr" rtl="0" fontAlgn="ctr"/>
                      <a:endParaRPr lang="it-IT" sz="10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rtl="0" fontAlgn="ctr"/>
                      <a:r>
                        <a:rPr lang="it-IT" sz="900" b="0" i="0" u="none" strike="noStrike" dirty="0">
                          <a:solidFill>
                            <a:srgbClr val="000000"/>
                          </a:solidFill>
                          <a:effectLst/>
                          <a:latin typeface="+mn-lt"/>
                        </a:rPr>
                        <a:t>602</a:t>
                      </a:r>
                    </a:p>
                  </a:txBody>
                  <a:tcPr marL="7620" marR="7620" marT="7620" marB="0" anchor="ctr">
                    <a:lnT w="12700" cap="flat" cmpd="sng" algn="ctr">
                      <a:solidFill>
                        <a:schemeClr val="tx1"/>
                      </a:solidFill>
                      <a:prstDash val="solid"/>
                      <a:round/>
                      <a:headEnd type="none" w="med" len="med"/>
                      <a:tailEnd type="none" w="med" len="med"/>
                    </a:lnT>
                  </a:tcPr>
                </a:tc>
                <a:tc>
                  <a:txBody>
                    <a:bodyPr/>
                    <a:lstStyle/>
                    <a:p>
                      <a:pPr algn="ctr" rtl="0" fontAlgn="ctr"/>
                      <a:r>
                        <a:rPr lang="it-IT" sz="900" b="0" i="0" u="none" strike="noStrike" dirty="0">
                          <a:solidFill>
                            <a:srgbClr val="000000"/>
                          </a:solidFill>
                          <a:effectLst/>
                          <a:latin typeface="+mn-lt"/>
                        </a:rPr>
                        <a:t>217</a:t>
                      </a:r>
                    </a:p>
                  </a:txBody>
                  <a:tcPr marL="7620" marR="7620" marT="7620" marB="0" anchor="ctr">
                    <a:lnT w="12700" cap="flat" cmpd="sng" algn="ctr">
                      <a:solidFill>
                        <a:schemeClr val="tx1"/>
                      </a:solidFill>
                      <a:prstDash val="solid"/>
                      <a:round/>
                      <a:headEnd type="none" w="med" len="med"/>
                      <a:tailEnd type="none" w="med" len="med"/>
                    </a:lnT>
                  </a:tcPr>
                </a:tc>
                <a:tc>
                  <a:txBody>
                    <a:bodyPr/>
                    <a:lstStyle/>
                    <a:p>
                      <a:pPr algn="ctr" rtl="0" fontAlgn="ctr"/>
                      <a:r>
                        <a:rPr lang="it-IT" sz="900" b="0" i="0" u="none" strike="noStrike" dirty="0">
                          <a:solidFill>
                            <a:srgbClr val="000000"/>
                          </a:solidFill>
                          <a:effectLst/>
                          <a:latin typeface="+mn-lt"/>
                        </a:rPr>
                        <a:t>265</a:t>
                      </a:r>
                    </a:p>
                  </a:txBody>
                  <a:tcPr marL="7620" marR="7620" marT="762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gridSpan="2">
                  <a:txBody>
                    <a:bodyPr/>
                    <a:lstStyle/>
                    <a:p>
                      <a:pPr algn="ctr" rtl="0" fontAlgn="ctr"/>
                      <a:r>
                        <a:rPr lang="it-IT" sz="1050" b="1" i="0" u="none" strike="noStrike" dirty="0">
                          <a:solidFill>
                            <a:srgbClr val="000000"/>
                          </a:solidFill>
                          <a:effectLst/>
                          <a:latin typeface="+mn-lt"/>
                        </a:rPr>
                        <a:t>2404</a:t>
                      </a:r>
                    </a:p>
                  </a:txBody>
                  <a:tcPr marL="7620" marR="7620" marT="7620" marB="0" anchor="ctr">
                    <a:lnL w="12700" cap="flat" cmpd="sng" algn="ctr">
                      <a:solidFill>
                        <a:schemeClr val="tx1"/>
                      </a:solidFill>
                      <a:prstDash val="solid"/>
                      <a:round/>
                      <a:headEnd type="none" w="med" len="med"/>
                      <a:tailEnd type="none" w="med" len="med"/>
                    </a:lnL>
                  </a:tcPr>
                </a:tc>
                <a:tc hMerge="1">
                  <a:txBody>
                    <a:bodyPr/>
                    <a:lstStyle/>
                    <a:p>
                      <a:pPr algn="ctr" rtl="0" fontAlgn="ctr"/>
                      <a:endParaRPr lang="it-IT" sz="10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4272460825"/>
                  </a:ext>
                </a:extLst>
              </a:tr>
              <a:tr h="689663">
                <a:tc>
                  <a:txBody>
                    <a:bodyPr/>
                    <a:lstStyle/>
                    <a:p>
                      <a:pPr algn="l" rtl="0" fontAlgn="ctr"/>
                      <a:endParaRPr lang="it-IT" sz="900" b="1" i="0" u="none" strike="noStrike" dirty="0">
                        <a:solidFill>
                          <a:srgbClr val="000000"/>
                        </a:solidFill>
                        <a:effectLst/>
                        <a:latin typeface="+mn-lt"/>
                      </a:endParaRPr>
                    </a:p>
                  </a:txBody>
                  <a:tcPr marL="7620" marR="7620" marT="7620" marB="0" anchor="ctr">
                    <a:lnR w="12700" cap="flat" cmpd="sng" algn="ctr">
                      <a:solidFill>
                        <a:schemeClr val="tx1"/>
                      </a:solidFill>
                      <a:prstDash val="solid"/>
                      <a:round/>
                      <a:headEnd type="none" w="med" len="med"/>
                      <a:tailEnd type="none" w="med" len="med"/>
                    </a:lnR>
                  </a:tcPr>
                </a:tc>
                <a:tc>
                  <a:txBody>
                    <a:bodyPr/>
                    <a:lstStyle/>
                    <a:p>
                      <a:pPr algn="ctr" rtl="0" fontAlgn="ctr"/>
                      <a:r>
                        <a:rPr lang="it-IT" sz="900" b="1" u="none" strike="noStrike" dirty="0">
                          <a:effectLst/>
                          <a:latin typeface="+mn-lt"/>
                        </a:rPr>
                        <a:t>ZONA SISMICA</a:t>
                      </a:r>
                      <a:r>
                        <a:rPr lang="it-IT" sz="900" b="1" u="none" strike="noStrike" baseline="0" dirty="0">
                          <a:effectLst/>
                          <a:latin typeface="+mn-lt"/>
                        </a:rPr>
                        <a:t> </a:t>
                      </a:r>
                      <a:r>
                        <a:rPr lang="it-IT" sz="900" b="1" u="none" strike="noStrike" dirty="0">
                          <a:effectLst/>
                          <a:latin typeface="+mn-lt"/>
                        </a:rPr>
                        <a:t>1</a:t>
                      </a:r>
                      <a:endParaRPr lang="it-IT" sz="900" b="1" i="0" u="none" strike="noStrike" dirty="0">
                        <a:solidFill>
                          <a:srgbClr val="000000"/>
                        </a:solidFill>
                        <a:effectLst/>
                        <a:latin typeface="+mn-lt"/>
                      </a:endParaRPr>
                    </a:p>
                  </a:txBody>
                  <a:tcPr marL="7620" marR="7620" marT="7620" marB="0" anchor="ctr">
                    <a:lnL w="12700" cap="flat" cmpd="sng" algn="ctr">
                      <a:solidFill>
                        <a:schemeClr val="tx1"/>
                      </a:solidFill>
                      <a:prstDash val="solid"/>
                      <a:round/>
                      <a:headEnd type="none" w="med" len="med"/>
                      <a:tailEnd type="none" w="med" len="med"/>
                    </a:lnL>
                  </a:tcPr>
                </a:tc>
                <a:tc>
                  <a:txBody>
                    <a:bodyPr/>
                    <a:lstStyle/>
                    <a:p>
                      <a:pPr algn="ctr" rtl="0" fontAlgn="ctr"/>
                      <a:r>
                        <a:rPr lang="it-IT" sz="900" b="1" u="none" strike="noStrike" dirty="0">
                          <a:effectLst/>
                          <a:latin typeface="+mn-lt"/>
                        </a:rPr>
                        <a:t>ZONA SISMICA 2</a:t>
                      </a:r>
                      <a:endParaRPr lang="it-IT" sz="900" b="1" i="0" u="none" strike="noStrike" dirty="0">
                        <a:solidFill>
                          <a:srgbClr val="000000"/>
                        </a:solidFill>
                        <a:effectLst/>
                        <a:latin typeface="+mn-lt"/>
                      </a:endParaRPr>
                    </a:p>
                  </a:txBody>
                  <a:tcPr marL="7620" marR="7620" marT="7620" marB="0" anchor="ctr"/>
                </a:tc>
                <a:tc>
                  <a:txBody>
                    <a:bodyPr/>
                    <a:lstStyle/>
                    <a:p>
                      <a:pPr algn="ctr" rtl="0" fontAlgn="ctr"/>
                      <a:r>
                        <a:rPr lang="it-IT" sz="900" b="1" u="none" strike="noStrike" dirty="0">
                          <a:effectLst/>
                          <a:latin typeface="+mn-lt"/>
                        </a:rPr>
                        <a:t>ZONA SISMICA 1</a:t>
                      </a:r>
                      <a:endParaRPr lang="it-IT" sz="900" b="1" i="0" u="none" strike="noStrike" dirty="0">
                        <a:solidFill>
                          <a:srgbClr val="000000"/>
                        </a:solidFill>
                        <a:effectLst/>
                        <a:latin typeface="+mn-lt"/>
                      </a:endParaRPr>
                    </a:p>
                  </a:txBody>
                  <a:tcPr marL="7620" marR="7620" marT="7620" marB="0" anchor="ctr"/>
                </a:tc>
                <a:tc>
                  <a:txBody>
                    <a:bodyPr/>
                    <a:lstStyle/>
                    <a:p>
                      <a:pPr algn="ctr" rtl="0" fontAlgn="ctr"/>
                      <a:r>
                        <a:rPr lang="it-IT" sz="900" b="1" u="none" strike="noStrike" dirty="0">
                          <a:effectLst/>
                          <a:latin typeface="+mn-lt"/>
                        </a:rPr>
                        <a:t>ZONA SISMICA 2</a:t>
                      </a:r>
                      <a:endParaRPr lang="it-IT" sz="900" b="1" i="0" u="none" strike="noStrike" dirty="0">
                        <a:solidFill>
                          <a:srgbClr val="000000"/>
                        </a:solidFill>
                        <a:effectLst/>
                        <a:latin typeface="+mn-lt"/>
                      </a:endParaRPr>
                    </a:p>
                  </a:txBody>
                  <a:tcPr marL="7620" marR="7620" marT="7620" marB="0" anchor="ctr"/>
                </a:tc>
                <a:tc>
                  <a:txBody>
                    <a:bodyPr/>
                    <a:lstStyle/>
                    <a:p>
                      <a:pPr algn="ctr" rtl="0" fontAlgn="ctr"/>
                      <a:r>
                        <a:rPr lang="it-IT" sz="900" b="1" u="none" strike="noStrike" dirty="0">
                          <a:effectLst/>
                          <a:latin typeface="+mn-lt"/>
                        </a:rPr>
                        <a:t>ZONA SISMICA 1</a:t>
                      </a:r>
                      <a:endParaRPr lang="it-IT" sz="900" b="1" i="0" u="none" strike="noStrike" dirty="0">
                        <a:solidFill>
                          <a:srgbClr val="000000"/>
                        </a:solidFill>
                        <a:effectLst/>
                        <a:latin typeface="+mn-lt"/>
                      </a:endParaRPr>
                    </a:p>
                  </a:txBody>
                  <a:tcPr marL="7620" marR="7620" marT="7620" marB="0" anchor="ctr"/>
                </a:tc>
                <a:tc>
                  <a:txBody>
                    <a:bodyPr/>
                    <a:lstStyle/>
                    <a:p>
                      <a:pPr algn="ctr" rtl="0" fontAlgn="ctr"/>
                      <a:r>
                        <a:rPr lang="it-IT" sz="900" b="1" u="none" strike="noStrike" dirty="0">
                          <a:effectLst/>
                          <a:latin typeface="+mn-lt"/>
                        </a:rPr>
                        <a:t>ZONA SISMICA 2</a:t>
                      </a:r>
                      <a:endParaRPr lang="it-IT" sz="900" b="1" i="0" u="none" strike="noStrike" dirty="0">
                        <a:solidFill>
                          <a:srgbClr val="000000"/>
                        </a:solidFill>
                        <a:effectLst/>
                        <a:latin typeface="+mn-lt"/>
                      </a:endParaRPr>
                    </a:p>
                  </a:txBody>
                  <a:tcPr marL="7620" marR="7620" marT="7620" marB="0" anchor="ctr"/>
                </a:tc>
                <a:tc>
                  <a:txBody>
                    <a:bodyPr/>
                    <a:lstStyle/>
                    <a:p>
                      <a:pPr algn="ctr" rtl="0" fontAlgn="ctr"/>
                      <a:r>
                        <a:rPr lang="it-IT" sz="900" b="1" u="none" strike="noStrike" dirty="0">
                          <a:effectLst/>
                          <a:latin typeface="+mn-lt"/>
                        </a:rPr>
                        <a:t>ZONA SISMICA 1</a:t>
                      </a:r>
                      <a:endParaRPr lang="it-IT" sz="900" b="1" i="0" u="none" strike="noStrike" dirty="0">
                        <a:solidFill>
                          <a:srgbClr val="000000"/>
                        </a:solidFill>
                        <a:effectLst/>
                        <a:latin typeface="+mn-lt"/>
                      </a:endParaRPr>
                    </a:p>
                  </a:txBody>
                  <a:tcPr marL="7620" marR="7620" marT="7620" marB="0" anchor="ctr">
                    <a:lnR w="12700" cap="flat" cmpd="sng" algn="ctr">
                      <a:solidFill>
                        <a:schemeClr val="tx1"/>
                      </a:solidFill>
                      <a:prstDash val="solid"/>
                      <a:round/>
                      <a:headEnd type="none" w="med" len="med"/>
                      <a:tailEnd type="none" w="med" len="med"/>
                    </a:lnR>
                  </a:tcPr>
                </a:tc>
                <a:tc>
                  <a:txBody>
                    <a:bodyPr/>
                    <a:lstStyle/>
                    <a:p>
                      <a:pPr algn="ctr" rtl="0" fontAlgn="ctr"/>
                      <a:r>
                        <a:rPr lang="it-IT" sz="1050" b="1" u="none" strike="noStrike" dirty="0">
                          <a:effectLst/>
                          <a:latin typeface="+mn-lt"/>
                        </a:rPr>
                        <a:t>ZONA SISMICA 1</a:t>
                      </a:r>
                      <a:endParaRPr lang="it-IT" sz="1050" b="1" i="0" u="none" strike="noStrike" dirty="0">
                        <a:solidFill>
                          <a:srgbClr val="000000"/>
                        </a:solidFill>
                        <a:effectLst/>
                        <a:latin typeface="+mn-lt"/>
                      </a:endParaRPr>
                    </a:p>
                  </a:txBody>
                  <a:tcPr marL="7620" marR="7620" marT="7620" marB="0" anchor="ctr">
                    <a:lnL w="12700" cap="flat" cmpd="sng" algn="ctr">
                      <a:solidFill>
                        <a:schemeClr val="tx1"/>
                      </a:solidFill>
                      <a:prstDash val="solid"/>
                      <a:round/>
                      <a:headEnd type="none" w="med" len="med"/>
                      <a:tailEnd type="none" w="med" len="med"/>
                    </a:lnL>
                  </a:tcPr>
                </a:tc>
                <a:tc>
                  <a:txBody>
                    <a:bodyPr/>
                    <a:lstStyle/>
                    <a:p>
                      <a:pPr algn="ctr" rtl="0" fontAlgn="ctr"/>
                      <a:r>
                        <a:rPr lang="it-IT" sz="1050" b="1" u="none" strike="noStrike" dirty="0">
                          <a:effectLst/>
                          <a:latin typeface="+mn-lt"/>
                        </a:rPr>
                        <a:t>ZONA SISMICA 2</a:t>
                      </a:r>
                      <a:endParaRPr lang="it-IT" sz="1050" b="1" i="0" u="none" strike="noStrike" dirty="0">
                        <a:solidFill>
                          <a:srgbClr val="000000"/>
                        </a:solidFill>
                        <a:effectLst/>
                        <a:latin typeface="+mn-lt"/>
                      </a:endParaRPr>
                    </a:p>
                  </a:txBody>
                  <a:tcPr marL="7620" marR="7620" marT="7620" marB="0" anchor="ctr"/>
                </a:tc>
                <a:extLst>
                  <a:ext uri="{0D108BD9-81ED-4DB2-BD59-A6C34878D82A}">
                    <a16:rowId xmlns:a16="http://schemas.microsoft.com/office/drawing/2014/main" val="2547775071"/>
                  </a:ext>
                </a:extLst>
              </a:tr>
              <a:tr h="372514">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it-IT" sz="900" b="1" u="none" strike="noStrike" dirty="0">
                          <a:effectLst/>
                          <a:latin typeface="+mn-lt"/>
                        </a:rPr>
                        <a:t>COLLAUDO ASSENTE O NON DICHIARATO (A)</a:t>
                      </a:r>
                      <a:endParaRPr lang="it-IT" sz="900" b="1" i="0" u="none" strike="noStrike" dirty="0">
                        <a:solidFill>
                          <a:srgbClr val="000000"/>
                        </a:solidFill>
                        <a:effectLst/>
                        <a:latin typeface="+mn-lt"/>
                      </a:endParaRPr>
                    </a:p>
                  </a:txBody>
                  <a:tcPr marL="7620" marR="7620" marT="7620" marB="0" anchor="ctr">
                    <a:lnR w="12700" cap="flat" cmpd="sng" algn="ctr">
                      <a:solidFill>
                        <a:schemeClr val="tx1"/>
                      </a:solidFill>
                      <a:prstDash val="solid"/>
                      <a:round/>
                      <a:headEnd type="none" w="med" len="med"/>
                      <a:tailEnd type="none" w="med" len="med"/>
                    </a:lnR>
                  </a:tcPr>
                </a:tc>
                <a:tc>
                  <a:txBody>
                    <a:bodyPr/>
                    <a:lstStyle/>
                    <a:p>
                      <a:pPr algn="ctr" rtl="0" fontAlgn="ctr"/>
                      <a:r>
                        <a:rPr lang="it-IT" sz="1050" u="none" strike="noStrike" dirty="0">
                          <a:effectLst/>
                          <a:latin typeface="+mn-lt"/>
                        </a:rPr>
                        <a:t>180</a:t>
                      </a:r>
                      <a:endParaRPr lang="it-IT" sz="1050" b="0" i="0" u="none" strike="noStrike" dirty="0">
                        <a:solidFill>
                          <a:srgbClr val="000000"/>
                        </a:solidFill>
                        <a:effectLst/>
                        <a:latin typeface="+mn-lt"/>
                      </a:endParaRPr>
                    </a:p>
                  </a:txBody>
                  <a:tcPr marL="7620" marR="7620" marT="7620" marB="0" anchor="ctr">
                    <a:lnL w="12700" cap="flat" cmpd="sng" algn="ctr">
                      <a:solidFill>
                        <a:schemeClr val="tx1"/>
                      </a:solidFill>
                      <a:prstDash val="solid"/>
                      <a:round/>
                      <a:headEnd type="none" w="med" len="med"/>
                      <a:tailEnd type="none" w="med" len="med"/>
                    </a:lnL>
                  </a:tcPr>
                </a:tc>
                <a:tc>
                  <a:txBody>
                    <a:bodyPr/>
                    <a:lstStyle/>
                    <a:p>
                      <a:pPr algn="ctr" rtl="0" fontAlgn="ctr"/>
                      <a:r>
                        <a:rPr lang="it-IT" sz="1050" u="none" strike="noStrike" dirty="0">
                          <a:effectLst/>
                          <a:latin typeface="+mn-lt"/>
                        </a:rPr>
                        <a:t>278</a:t>
                      </a:r>
                      <a:endParaRPr lang="it-IT" sz="1050" b="0" i="0" u="none" strike="noStrike" dirty="0">
                        <a:solidFill>
                          <a:srgbClr val="000000"/>
                        </a:solidFill>
                        <a:effectLst/>
                        <a:latin typeface="+mn-lt"/>
                      </a:endParaRPr>
                    </a:p>
                  </a:txBody>
                  <a:tcPr marL="7620" marR="7620" marT="7620" marB="0" anchor="ctr"/>
                </a:tc>
                <a:tc>
                  <a:txBody>
                    <a:bodyPr/>
                    <a:lstStyle/>
                    <a:p>
                      <a:pPr algn="ctr" rtl="0" fontAlgn="ctr"/>
                      <a:r>
                        <a:rPr lang="it-IT" sz="1050" u="none" strike="noStrike" dirty="0">
                          <a:effectLst/>
                          <a:latin typeface="+mn-lt"/>
                        </a:rPr>
                        <a:t>130</a:t>
                      </a:r>
                      <a:endParaRPr lang="it-IT" sz="1050" b="0" i="0" u="none" strike="noStrike" dirty="0">
                        <a:solidFill>
                          <a:srgbClr val="000000"/>
                        </a:solidFill>
                        <a:effectLst/>
                        <a:latin typeface="+mn-lt"/>
                      </a:endParaRPr>
                    </a:p>
                  </a:txBody>
                  <a:tcPr marL="7620" marR="7620" marT="7620" marB="0" anchor="ctr"/>
                </a:tc>
                <a:tc>
                  <a:txBody>
                    <a:bodyPr/>
                    <a:lstStyle/>
                    <a:p>
                      <a:pPr algn="ctr" rtl="0" fontAlgn="ctr"/>
                      <a:r>
                        <a:rPr lang="it-IT" sz="1050" u="none" strike="noStrike" dirty="0">
                          <a:effectLst/>
                          <a:latin typeface="+mn-lt"/>
                        </a:rPr>
                        <a:t>162</a:t>
                      </a:r>
                      <a:endParaRPr lang="it-IT" sz="1050" b="0" i="0" u="none" strike="noStrike" dirty="0">
                        <a:solidFill>
                          <a:srgbClr val="000000"/>
                        </a:solidFill>
                        <a:effectLst/>
                        <a:latin typeface="+mn-lt"/>
                      </a:endParaRPr>
                    </a:p>
                  </a:txBody>
                  <a:tcPr marL="7620" marR="7620" marT="7620" marB="0" anchor="ctr"/>
                </a:tc>
                <a:tc>
                  <a:txBody>
                    <a:bodyPr/>
                    <a:lstStyle/>
                    <a:p>
                      <a:pPr algn="ctr" rtl="0" fontAlgn="ctr"/>
                      <a:r>
                        <a:rPr lang="it-IT" sz="1050" b="0" i="0" u="none" strike="noStrike" dirty="0">
                          <a:solidFill>
                            <a:schemeClr val="dk1"/>
                          </a:solidFill>
                          <a:effectLst/>
                          <a:latin typeface="+mn-lt"/>
                        </a:rPr>
                        <a:t>426</a:t>
                      </a:r>
                      <a:endParaRPr lang="it-IT" sz="1050" b="0" i="0" u="none" strike="noStrike" dirty="0">
                        <a:solidFill>
                          <a:srgbClr val="000000"/>
                        </a:solidFill>
                        <a:effectLst/>
                        <a:latin typeface="+mn-lt"/>
                      </a:endParaRPr>
                    </a:p>
                  </a:txBody>
                  <a:tcPr marL="7620" marR="7620" marT="7620" marB="0" anchor="ctr"/>
                </a:tc>
                <a:tc>
                  <a:txBody>
                    <a:bodyPr/>
                    <a:lstStyle/>
                    <a:p>
                      <a:pPr algn="ctr" rtl="0" fontAlgn="ctr"/>
                      <a:r>
                        <a:rPr lang="it-IT" sz="1050" u="none" strike="noStrike" dirty="0">
                          <a:effectLst/>
                          <a:latin typeface="+mn-lt"/>
                        </a:rPr>
                        <a:t>133</a:t>
                      </a:r>
                      <a:endParaRPr lang="it-IT" sz="1050" b="0" i="0" u="none" strike="noStrike" dirty="0">
                        <a:solidFill>
                          <a:srgbClr val="000000"/>
                        </a:solidFill>
                        <a:effectLst/>
                        <a:latin typeface="+mn-lt"/>
                      </a:endParaRPr>
                    </a:p>
                  </a:txBody>
                  <a:tcPr marL="7620" marR="7620" marT="7620" marB="0" anchor="ctr"/>
                </a:tc>
                <a:tc>
                  <a:txBody>
                    <a:bodyPr/>
                    <a:lstStyle/>
                    <a:p>
                      <a:pPr algn="ctr" rtl="0" fontAlgn="ctr"/>
                      <a:r>
                        <a:rPr lang="it-IT" sz="1050" b="0" i="0" u="none" strike="noStrike" dirty="0">
                          <a:solidFill>
                            <a:schemeClr val="dk1"/>
                          </a:solidFill>
                          <a:effectLst/>
                          <a:latin typeface="+mn-lt"/>
                        </a:rPr>
                        <a:t>216</a:t>
                      </a:r>
                      <a:endParaRPr lang="it-IT" sz="1050" b="0" i="0" u="none" strike="noStrike" dirty="0">
                        <a:solidFill>
                          <a:srgbClr val="000000"/>
                        </a:solidFill>
                        <a:effectLst/>
                        <a:latin typeface="+mn-lt"/>
                      </a:endParaRPr>
                    </a:p>
                  </a:txBody>
                  <a:tcPr marL="7620" marR="7620" marT="7620" marB="0" anchor="ctr">
                    <a:lnR w="12700" cap="flat" cmpd="sng" algn="ctr">
                      <a:solidFill>
                        <a:schemeClr val="tx1"/>
                      </a:solidFill>
                      <a:prstDash val="solid"/>
                      <a:round/>
                      <a:headEnd type="none" w="med" len="med"/>
                      <a:tailEnd type="none" w="med" len="med"/>
                    </a:lnR>
                  </a:tcPr>
                </a:tc>
                <a:tc>
                  <a:txBody>
                    <a:bodyPr/>
                    <a:lstStyle/>
                    <a:p>
                      <a:pPr algn="ctr" rtl="0" fontAlgn="ctr"/>
                      <a:r>
                        <a:rPr lang="it-IT" sz="1050" b="1" u="none" strike="noStrike" dirty="0">
                          <a:effectLst/>
                          <a:latin typeface="+mn-lt"/>
                        </a:rPr>
                        <a:t>952</a:t>
                      </a:r>
                      <a:endParaRPr lang="it-IT" sz="1050" b="1" i="0" u="none" strike="noStrike" dirty="0">
                        <a:solidFill>
                          <a:srgbClr val="000000"/>
                        </a:solidFill>
                        <a:effectLst/>
                        <a:latin typeface="+mn-lt"/>
                      </a:endParaRPr>
                    </a:p>
                  </a:txBody>
                  <a:tcPr marL="7620" marR="7620" marT="7620" marB="0" anchor="ctr">
                    <a:lnL w="12700" cap="flat" cmpd="sng" algn="ctr">
                      <a:solidFill>
                        <a:schemeClr val="tx1"/>
                      </a:solidFill>
                      <a:prstDash val="solid"/>
                      <a:round/>
                      <a:headEnd type="none" w="med" len="med"/>
                      <a:tailEnd type="none" w="med" len="med"/>
                    </a:lnL>
                  </a:tcPr>
                </a:tc>
                <a:tc>
                  <a:txBody>
                    <a:bodyPr/>
                    <a:lstStyle/>
                    <a:p>
                      <a:pPr algn="ctr" rtl="0" fontAlgn="ctr"/>
                      <a:r>
                        <a:rPr lang="it-IT" sz="1050" b="1" u="none" strike="noStrike" dirty="0">
                          <a:effectLst/>
                          <a:latin typeface="+mn-lt"/>
                        </a:rPr>
                        <a:t>573</a:t>
                      </a:r>
                      <a:endParaRPr lang="it-IT" sz="1050" b="1" i="0" u="none" strike="noStrike" dirty="0">
                        <a:solidFill>
                          <a:srgbClr val="000000"/>
                        </a:solidFill>
                        <a:effectLst/>
                        <a:latin typeface="+mn-lt"/>
                      </a:endParaRPr>
                    </a:p>
                  </a:txBody>
                  <a:tcPr marL="7620" marR="7620" marT="7620" marB="0" anchor="ctr"/>
                </a:tc>
                <a:extLst>
                  <a:ext uri="{0D108BD9-81ED-4DB2-BD59-A6C34878D82A}">
                    <a16:rowId xmlns:a16="http://schemas.microsoft.com/office/drawing/2014/main" val="10004"/>
                  </a:ext>
                </a:extLst>
              </a:tr>
              <a:tr h="372514">
                <a:tc>
                  <a:txBody>
                    <a:bodyPr/>
                    <a:lstStyle/>
                    <a:p>
                      <a:pPr algn="l" rtl="0" fontAlgn="ctr"/>
                      <a:r>
                        <a:rPr lang="it-IT" sz="900" b="1" i="0" u="none" strike="noStrike" dirty="0">
                          <a:solidFill>
                            <a:schemeClr val="dk1"/>
                          </a:solidFill>
                          <a:effectLst/>
                          <a:latin typeface="+mn-lt"/>
                        </a:rPr>
                        <a:t>DI</a:t>
                      </a:r>
                      <a:r>
                        <a:rPr lang="it-IT" sz="900" b="1" i="0" u="none" strike="noStrike" baseline="0" dirty="0">
                          <a:solidFill>
                            <a:schemeClr val="dk1"/>
                          </a:solidFill>
                          <a:effectLst/>
                          <a:latin typeface="+mn-lt"/>
                        </a:rPr>
                        <a:t> CUI CON INTERVENTO FINANZIATO (B)</a:t>
                      </a:r>
                      <a:endParaRPr lang="it-IT" sz="900" b="1" i="0" u="none" strike="noStrike" dirty="0">
                        <a:solidFill>
                          <a:srgbClr val="000000"/>
                        </a:solidFill>
                        <a:effectLst/>
                        <a:latin typeface="+mn-lt"/>
                      </a:endParaRPr>
                    </a:p>
                  </a:txBody>
                  <a:tcPr marL="7620" marR="7620" marT="7620" marB="0" anchor="ctr">
                    <a:lnR w="12700" cap="flat" cmpd="sng" algn="ctr">
                      <a:solidFill>
                        <a:schemeClr val="tx1"/>
                      </a:solidFill>
                      <a:prstDash val="solid"/>
                      <a:round/>
                      <a:headEnd type="none" w="med" len="med"/>
                      <a:tailEnd type="none" w="med" len="med"/>
                    </a:lnR>
                  </a:tcPr>
                </a:tc>
                <a:tc>
                  <a:txBody>
                    <a:bodyPr/>
                    <a:lstStyle/>
                    <a:p>
                      <a:pPr algn="ctr" rtl="0" fontAlgn="ctr"/>
                      <a:r>
                        <a:rPr lang="it-IT" sz="1050" b="0" i="0" u="none" strike="noStrike" dirty="0">
                          <a:solidFill>
                            <a:srgbClr val="000000"/>
                          </a:solidFill>
                          <a:effectLst/>
                          <a:latin typeface="+mn-lt"/>
                        </a:rPr>
                        <a:t>38</a:t>
                      </a:r>
                    </a:p>
                  </a:txBody>
                  <a:tcPr marL="7620" marR="7620" marT="7620" marB="0" anchor="ctr">
                    <a:lnL w="12700" cap="flat" cmpd="sng" algn="ctr">
                      <a:solidFill>
                        <a:schemeClr val="tx1"/>
                      </a:solidFill>
                      <a:prstDash val="solid"/>
                      <a:round/>
                      <a:headEnd type="none" w="med" len="med"/>
                      <a:tailEnd type="none" w="med" len="med"/>
                    </a:lnL>
                  </a:tcPr>
                </a:tc>
                <a:tc>
                  <a:txBody>
                    <a:bodyPr/>
                    <a:lstStyle/>
                    <a:p>
                      <a:pPr algn="ctr" rtl="0" fontAlgn="ctr"/>
                      <a:r>
                        <a:rPr lang="it-IT" sz="1050" b="0" i="0" u="none" strike="noStrike">
                          <a:solidFill>
                            <a:srgbClr val="000000"/>
                          </a:solidFill>
                          <a:effectLst/>
                          <a:latin typeface="+mn-lt"/>
                        </a:rPr>
                        <a:t>38</a:t>
                      </a:r>
                    </a:p>
                  </a:txBody>
                  <a:tcPr marL="7620" marR="7620" marT="7620" marB="0" anchor="ctr"/>
                </a:tc>
                <a:tc>
                  <a:txBody>
                    <a:bodyPr/>
                    <a:lstStyle/>
                    <a:p>
                      <a:pPr algn="ctr" rtl="0" fontAlgn="ctr"/>
                      <a:r>
                        <a:rPr lang="it-IT" sz="1050" b="0" i="0" u="none" strike="noStrike">
                          <a:solidFill>
                            <a:srgbClr val="000000"/>
                          </a:solidFill>
                          <a:effectLst/>
                          <a:latin typeface="+mn-lt"/>
                        </a:rPr>
                        <a:t>65</a:t>
                      </a:r>
                    </a:p>
                  </a:txBody>
                  <a:tcPr marL="7620" marR="7620" marT="7620" marB="0" anchor="ctr"/>
                </a:tc>
                <a:tc>
                  <a:txBody>
                    <a:bodyPr/>
                    <a:lstStyle/>
                    <a:p>
                      <a:pPr algn="ctr" rtl="0" fontAlgn="ctr"/>
                      <a:r>
                        <a:rPr lang="it-IT" sz="1050" b="0" i="0" u="none" strike="noStrike" dirty="0">
                          <a:solidFill>
                            <a:srgbClr val="000000"/>
                          </a:solidFill>
                          <a:effectLst/>
                          <a:latin typeface="+mn-lt"/>
                        </a:rPr>
                        <a:t>73</a:t>
                      </a:r>
                    </a:p>
                  </a:txBody>
                  <a:tcPr marL="7620" marR="7620" marT="7620" marB="0" anchor="ctr"/>
                </a:tc>
                <a:tc>
                  <a:txBody>
                    <a:bodyPr/>
                    <a:lstStyle/>
                    <a:p>
                      <a:pPr algn="ctr" rtl="0" fontAlgn="ctr"/>
                      <a:r>
                        <a:rPr lang="it-IT" sz="1050" b="0" i="0" u="none" strike="noStrike" dirty="0">
                          <a:solidFill>
                            <a:srgbClr val="000000"/>
                          </a:solidFill>
                          <a:effectLst/>
                          <a:latin typeface="+mn-lt"/>
                        </a:rPr>
                        <a:t>87</a:t>
                      </a:r>
                    </a:p>
                  </a:txBody>
                  <a:tcPr marL="7620" marR="7620" marT="7620" marB="0" anchor="ctr"/>
                </a:tc>
                <a:tc>
                  <a:txBody>
                    <a:bodyPr/>
                    <a:lstStyle/>
                    <a:p>
                      <a:pPr algn="ctr" rtl="0" fontAlgn="ctr"/>
                      <a:r>
                        <a:rPr lang="it-IT" sz="1050" b="0" i="0" u="none" strike="noStrike" dirty="0">
                          <a:solidFill>
                            <a:srgbClr val="000000"/>
                          </a:solidFill>
                          <a:effectLst/>
                          <a:latin typeface="+mn-lt"/>
                        </a:rPr>
                        <a:t>31</a:t>
                      </a:r>
                    </a:p>
                  </a:txBody>
                  <a:tcPr marL="7620" marR="7620" marT="7620" marB="0" anchor="ctr"/>
                </a:tc>
                <a:tc>
                  <a:txBody>
                    <a:bodyPr/>
                    <a:lstStyle/>
                    <a:p>
                      <a:pPr algn="ctr" rtl="0" fontAlgn="ctr"/>
                      <a:r>
                        <a:rPr lang="it-IT" sz="1050" b="0" i="0" u="none" strike="noStrike" dirty="0">
                          <a:solidFill>
                            <a:srgbClr val="000000"/>
                          </a:solidFill>
                          <a:effectLst/>
                          <a:latin typeface="+mn-lt"/>
                        </a:rPr>
                        <a:t>69</a:t>
                      </a:r>
                    </a:p>
                  </a:txBody>
                  <a:tcPr marL="7620" marR="7620" marT="7620" marB="0" anchor="ctr">
                    <a:lnR w="12700" cap="flat" cmpd="sng" algn="ctr">
                      <a:solidFill>
                        <a:schemeClr val="tx1"/>
                      </a:solidFill>
                      <a:prstDash val="solid"/>
                      <a:round/>
                      <a:headEnd type="none" w="med" len="med"/>
                      <a:tailEnd type="none" w="med" len="med"/>
                    </a:lnR>
                  </a:tcPr>
                </a:tc>
                <a:tc>
                  <a:txBody>
                    <a:bodyPr/>
                    <a:lstStyle/>
                    <a:p>
                      <a:pPr algn="ctr" fontAlgn="ctr"/>
                      <a:r>
                        <a:rPr lang="it-IT" sz="1050" b="1" i="0" u="none" strike="noStrike">
                          <a:solidFill>
                            <a:srgbClr val="000000"/>
                          </a:solidFill>
                          <a:effectLst/>
                          <a:latin typeface="+mn-lt"/>
                        </a:rPr>
                        <a:t>259</a:t>
                      </a:r>
                    </a:p>
                  </a:txBody>
                  <a:tcPr marL="7620" marR="7620" marT="7620" marB="0" anchor="ctr">
                    <a:lnL w="12700" cap="flat" cmpd="sng" algn="ctr">
                      <a:solidFill>
                        <a:schemeClr val="tx1"/>
                      </a:solidFill>
                      <a:prstDash val="solid"/>
                      <a:round/>
                      <a:headEnd type="none" w="med" len="med"/>
                      <a:tailEnd type="none" w="med" len="med"/>
                    </a:lnL>
                  </a:tcPr>
                </a:tc>
                <a:tc>
                  <a:txBody>
                    <a:bodyPr/>
                    <a:lstStyle/>
                    <a:p>
                      <a:pPr algn="ctr" fontAlgn="ctr"/>
                      <a:r>
                        <a:rPr lang="it-IT" sz="1050" b="1" i="0" u="none" strike="noStrike" dirty="0">
                          <a:solidFill>
                            <a:srgbClr val="000000"/>
                          </a:solidFill>
                          <a:effectLst/>
                          <a:latin typeface="+mn-lt"/>
                        </a:rPr>
                        <a:t>142</a:t>
                      </a:r>
                    </a:p>
                  </a:txBody>
                  <a:tcPr marL="7620" marR="7620" marT="7620" marB="0" anchor="ctr"/>
                </a:tc>
                <a:extLst>
                  <a:ext uri="{0D108BD9-81ED-4DB2-BD59-A6C34878D82A}">
                    <a16:rowId xmlns:a16="http://schemas.microsoft.com/office/drawing/2014/main" val="10005"/>
                  </a:ext>
                </a:extLst>
              </a:tr>
              <a:tr h="372514">
                <a:tc>
                  <a:txBody>
                    <a:bodyPr/>
                    <a:lstStyle/>
                    <a:p>
                      <a:pPr algn="l" rtl="0" fontAlgn="ctr"/>
                      <a:r>
                        <a:rPr lang="it-IT" sz="900" b="1" i="0" u="none" strike="noStrike" dirty="0">
                          <a:solidFill>
                            <a:srgbClr val="000000"/>
                          </a:solidFill>
                          <a:effectLst/>
                          <a:latin typeface="+mn-lt"/>
                        </a:rPr>
                        <a:t>DI CUI INTERVENTO RICHIESTO (C)</a:t>
                      </a:r>
                    </a:p>
                  </a:txBody>
                  <a:tcPr marL="7620" marR="7620" marT="7620" marB="0" anchor="ctr">
                    <a:lnR w="12700" cap="flat" cmpd="sng" algn="ctr">
                      <a:solidFill>
                        <a:schemeClr val="tx1"/>
                      </a:solidFill>
                      <a:prstDash val="solid"/>
                      <a:round/>
                      <a:headEnd type="none" w="med" len="med"/>
                      <a:tailEnd type="none" w="med" len="med"/>
                    </a:lnR>
                  </a:tcPr>
                </a:tc>
                <a:tc>
                  <a:txBody>
                    <a:bodyPr/>
                    <a:lstStyle/>
                    <a:p>
                      <a:pPr algn="ctr" rtl="0" fontAlgn="ctr"/>
                      <a:r>
                        <a:rPr lang="it-IT" sz="1050" b="0" i="0" u="none" strike="noStrike" dirty="0">
                          <a:solidFill>
                            <a:srgbClr val="000000"/>
                          </a:solidFill>
                          <a:effectLst/>
                          <a:latin typeface="+mn-lt"/>
                        </a:rPr>
                        <a:t>11</a:t>
                      </a:r>
                    </a:p>
                  </a:txBody>
                  <a:tcPr marL="7620" marR="7620" marT="7620" marB="0" anchor="ctr">
                    <a:lnL w="12700" cap="flat" cmpd="sng" algn="ctr">
                      <a:solidFill>
                        <a:schemeClr val="tx1"/>
                      </a:solidFill>
                      <a:prstDash val="solid"/>
                      <a:round/>
                      <a:headEnd type="none" w="med" len="med"/>
                      <a:tailEnd type="none" w="med" len="med"/>
                    </a:lnL>
                  </a:tcPr>
                </a:tc>
                <a:tc>
                  <a:txBody>
                    <a:bodyPr/>
                    <a:lstStyle/>
                    <a:p>
                      <a:pPr algn="ctr" rtl="0" fontAlgn="ctr"/>
                      <a:r>
                        <a:rPr lang="it-IT" sz="1050" b="0" i="0" u="none" strike="noStrike">
                          <a:solidFill>
                            <a:srgbClr val="000000"/>
                          </a:solidFill>
                          <a:effectLst/>
                          <a:latin typeface="+mn-lt"/>
                        </a:rPr>
                        <a:t>14</a:t>
                      </a:r>
                    </a:p>
                  </a:txBody>
                  <a:tcPr marL="7620" marR="7620" marT="7620" marB="0" anchor="ctr"/>
                </a:tc>
                <a:tc>
                  <a:txBody>
                    <a:bodyPr/>
                    <a:lstStyle/>
                    <a:p>
                      <a:pPr algn="ctr" rtl="0" fontAlgn="ctr"/>
                      <a:r>
                        <a:rPr lang="it-IT" sz="1050" b="0" i="0" u="none" strike="noStrike">
                          <a:solidFill>
                            <a:srgbClr val="000000"/>
                          </a:solidFill>
                          <a:effectLst/>
                          <a:latin typeface="+mn-lt"/>
                        </a:rPr>
                        <a:t>30</a:t>
                      </a:r>
                    </a:p>
                  </a:txBody>
                  <a:tcPr marL="7620" marR="7620" marT="7620" marB="0" anchor="ctr"/>
                </a:tc>
                <a:tc>
                  <a:txBody>
                    <a:bodyPr/>
                    <a:lstStyle/>
                    <a:p>
                      <a:pPr algn="ctr" rtl="0" fontAlgn="ctr"/>
                      <a:r>
                        <a:rPr lang="it-IT" sz="1050" b="0" i="0" u="none" strike="noStrike">
                          <a:solidFill>
                            <a:srgbClr val="000000"/>
                          </a:solidFill>
                          <a:effectLst/>
                          <a:latin typeface="+mn-lt"/>
                        </a:rPr>
                        <a:t>35</a:t>
                      </a:r>
                    </a:p>
                  </a:txBody>
                  <a:tcPr marL="7620" marR="7620" marT="7620" marB="0" anchor="ctr"/>
                </a:tc>
                <a:tc>
                  <a:txBody>
                    <a:bodyPr/>
                    <a:lstStyle/>
                    <a:p>
                      <a:pPr algn="ctr" rtl="0" fontAlgn="ctr"/>
                      <a:r>
                        <a:rPr lang="it-IT" sz="1050" b="0" i="0" u="none" strike="noStrike">
                          <a:solidFill>
                            <a:srgbClr val="000000"/>
                          </a:solidFill>
                          <a:effectLst/>
                          <a:latin typeface="+mn-lt"/>
                        </a:rPr>
                        <a:t>10</a:t>
                      </a:r>
                    </a:p>
                  </a:txBody>
                  <a:tcPr marL="7620" marR="7620" marT="7620" marB="0" anchor="ctr"/>
                </a:tc>
                <a:tc>
                  <a:txBody>
                    <a:bodyPr/>
                    <a:lstStyle/>
                    <a:p>
                      <a:pPr algn="ctr" rtl="0" fontAlgn="ctr"/>
                      <a:r>
                        <a:rPr lang="it-IT" sz="1050" b="0" i="0" u="none" strike="noStrike">
                          <a:solidFill>
                            <a:srgbClr val="000000"/>
                          </a:solidFill>
                          <a:effectLst/>
                          <a:latin typeface="+mn-lt"/>
                        </a:rPr>
                        <a:t>12</a:t>
                      </a:r>
                    </a:p>
                  </a:txBody>
                  <a:tcPr marL="7620" marR="7620" marT="7620" marB="0" anchor="ctr"/>
                </a:tc>
                <a:tc>
                  <a:txBody>
                    <a:bodyPr/>
                    <a:lstStyle/>
                    <a:p>
                      <a:pPr algn="ctr" rtl="0" fontAlgn="ctr"/>
                      <a:r>
                        <a:rPr lang="it-IT" sz="1050" b="0" i="0" u="none" strike="noStrike" dirty="0">
                          <a:solidFill>
                            <a:srgbClr val="000000"/>
                          </a:solidFill>
                          <a:effectLst/>
                          <a:latin typeface="+mn-lt"/>
                        </a:rPr>
                        <a:t>19</a:t>
                      </a:r>
                    </a:p>
                  </a:txBody>
                  <a:tcPr marL="7620" marR="7620" marT="7620" marB="0" anchor="ctr">
                    <a:lnR w="12700" cap="flat" cmpd="sng" algn="ctr">
                      <a:solidFill>
                        <a:schemeClr val="tx1"/>
                      </a:solidFill>
                      <a:prstDash val="solid"/>
                      <a:round/>
                      <a:headEnd type="none" w="med" len="med"/>
                      <a:tailEnd type="none" w="med" len="med"/>
                    </a:lnR>
                  </a:tcPr>
                </a:tc>
                <a:tc>
                  <a:txBody>
                    <a:bodyPr/>
                    <a:lstStyle/>
                    <a:p>
                      <a:pPr algn="ctr" fontAlgn="ctr"/>
                      <a:r>
                        <a:rPr lang="it-IT" sz="1050" b="1" i="0" u="none" strike="noStrike" dirty="0">
                          <a:solidFill>
                            <a:srgbClr val="000000"/>
                          </a:solidFill>
                          <a:effectLst/>
                          <a:latin typeface="+mn-lt"/>
                        </a:rPr>
                        <a:t>70</a:t>
                      </a:r>
                    </a:p>
                  </a:txBody>
                  <a:tcPr marL="7620" marR="7620" marT="7620" marB="0" anchor="ctr">
                    <a:lnL w="12700" cap="flat" cmpd="sng" algn="ctr">
                      <a:solidFill>
                        <a:schemeClr val="tx1"/>
                      </a:solidFill>
                      <a:prstDash val="solid"/>
                      <a:round/>
                      <a:headEnd type="none" w="med" len="med"/>
                      <a:tailEnd type="none" w="med" len="med"/>
                    </a:lnL>
                  </a:tcPr>
                </a:tc>
                <a:tc>
                  <a:txBody>
                    <a:bodyPr/>
                    <a:lstStyle/>
                    <a:p>
                      <a:pPr algn="ctr" fontAlgn="ctr"/>
                      <a:r>
                        <a:rPr lang="it-IT" sz="1050" b="1" i="0" u="none" strike="noStrike" dirty="0">
                          <a:solidFill>
                            <a:srgbClr val="000000"/>
                          </a:solidFill>
                          <a:effectLst/>
                          <a:latin typeface="+mn-lt"/>
                        </a:rPr>
                        <a:t>61</a:t>
                      </a:r>
                    </a:p>
                  </a:txBody>
                  <a:tcPr marL="7620" marR="7620" marT="7620" marB="0" anchor="ctr"/>
                </a:tc>
                <a:extLst>
                  <a:ext uri="{0D108BD9-81ED-4DB2-BD59-A6C34878D82A}">
                    <a16:rowId xmlns:a16="http://schemas.microsoft.com/office/drawing/2014/main" val="10006"/>
                  </a:ext>
                </a:extLst>
              </a:tr>
              <a:tr h="372514">
                <a:tc>
                  <a:txBody>
                    <a:bodyPr/>
                    <a:lstStyle/>
                    <a:p>
                      <a:pPr algn="l" rtl="0" fontAlgn="ctr"/>
                      <a:r>
                        <a:rPr lang="it-IT" sz="900" b="1" i="0" u="none" strike="noStrike" dirty="0">
                          <a:solidFill>
                            <a:srgbClr val="000000"/>
                          </a:solidFill>
                          <a:effectLst/>
                          <a:latin typeface="+mn-lt"/>
                        </a:rPr>
                        <a:t>DIFFERENZE </a:t>
                      </a:r>
                    </a:p>
                    <a:p>
                      <a:pPr algn="l" rtl="0" fontAlgn="ctr"/>
                      <a:r>
                        <a:rPr lang="it-IT" sz="900" b="1" i="0" u="none" strike="noStrike" dirty="0">
                          <a:solidFill>
                            <a:srgbClr val="000000"/>
                          </a:solidFill>
                          <a:effectLst/>
                          <a:latin typeface="+mn-lt"/>
                        </a:rPr>
                        <a:t>(A-(B+C))</a:t>
                      </a:r>
                    </a:p>
                  </a:txBody>
                  <a:tcPr marL="7620" marR="7620" marT="7620" marB="0" anchor="ctr">
                    <a:lnR w="12700" cap="flat" cmpd="sng" algn="ctr">
                      <a:solidFill>
                        <a:schemeClr val="tx1"/>
                      </a:solidFill>
                      <a:prstDash val="solid"/>
                      <a:round/>
                      <a:headEnd type="none" w="med" len="med"/>
                      <a:tailEnd type="none" w="med" len="med"/>
                    </a:lnR>
                  </a:tcPr>
                </a:tc>
                <a:tc>
                  <a:txBody>
                    <a:bodyPr/>
                    <a:lstStyle/>
                    <a:p>
                      <a:pPr algn="ctr" rtl="0" fontAlgn="ctr"/>
                      <a:r>
                        <a:rPr lang="it-IT" sz="1050" b="1" i="0" u="none" strike="noStrike" dirty="0">
                          <a:solidFill>
                            <a:srgbClr val="000000"/>
                          </a:solidFill>
                          <a:effectLst/>
                          <a:latin typeface="+mn-lt"/>
                        </a:rPr>
                        <a:t>131</a:t>
                      </a:r>
                    </a:p>
                  </a:txBody>
                  <a:tcPr marL="7620" marR="7620" marT="762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rtl="0" fontAlgn="ctr"/>
                      <a:r>
                        <a:rPr lang="it-IT" sz="1050" b="1" i="0" u="none" strike="noStrike">
                          <a:solidFill>
                            <a:srgbClr val="000000"/>
                          </a:solidFill>
                          <a:effectLst/>
                          <a:latin typeface="+mn-lt"/>
                        </a:rPr>
                        <a:t>226</a:t>
                      </a:r>
                    </a:p>
                  </a:txBody>
                  <a:tcPr marL="7620" marR="7620" marT="7620" marB="0" anchor="ctr">
                    <a:lnB w="12700" cap="flat" cmpd="sng" algn="ctr">
                      <a:solidFill>
                        <a:schemeClr val="tx1"/>
                      </a:solidFill>
                      <a:prstDash val="solid"/>
                      <a:round/>
                      <a:headEnd type="none" w="med" len="med"/>
                      <a:tailEnd type="none" w="med" len="med"/>
                    </a:lnB>
                  </a:tcPr>
                </a:tc>
                <a:tc>
                  <a:txBody>
                    <a:bodyPr/>
                    <a:lstStyle/>
                    <a:p>
                      <a:pPr algn="ctr" rtl="0" fontAlgn="ctr"/>
                      <a:r>
                        <a:rPr lang="it-IT" sz="1050" b="1" i="0" u="none" strike="noStrike" dirty="0">
                          <a:solidFill>
                            <a:srgbClr val="000000"/>
                          </a:solidFill>
                          <a:effectLst/>
                          <a:latin typeface="+mn-lt"/>
                        </a:rPr>
                        <a:t>35</a:t>
                      </a:r>
                    </a:p>
                  </a:txBody>
                  <a:tcPr marL="7620" marR="7620" marT="7620" marB="0" anchor="ctr">
                    <a:lnB w="12700" cap="flat" cmpd="sng" algn="ctr">
                      <a:solidFill>
                        <a:schemeClr val="tx1"/>
                      </a:solidFill>
                      <a:prstDash val="solid"/>
                      <a:round/>
                      <a:headEnd type="none" w="med" len="med"/>
                      <a:tailEnd type="none" w="med" len="med"/>
                    </a:lnB>
                  </a:tcPr>
                </a:tc>
                <a:tc>
                  <a:txBody>
                    <a:bodyPr/>
                    <a:lstStyle/>
                    <a:p>
                      <a:pPr algn="ctr" rtl="0" fontAlgn="ctr"/>
                      <a:r>
                        <a:rPr lang="it-IT" sz="1050" b="1" i="0" u="none" strike="noStrike" dirty="0">
                          <a:solidFill>
                            <a:srgbClr val="000000"/>
                          </a:solidFill>
                          <a:effectLst/>
                          <a:latin typeface="+mn-lt"/>
                        </a:rPr>
                        <a:t>54</a:t>
                      </a:r>
                    </a:p>
                  </a:txBody>
                  <a:tcPr marL="7620" marR="7620" marT="7620" marB="0" anchor="ctr">
                    <a:lnB w="12700" cap="flat" cmpd="sng" algn="ctr">
                      <a:solidFill>
                        <a:schemeClr val="tx1"/>
                      </a:solidFill>
                      <a:prstDash val="solid"/>
                      <a:round/>
                      <a:headEnd type="none" w="med" len="med"/>
                      <a:tailEnd type="none" w="med" len="med"/>
                    </a:lnB>
                  </a:tcPr>
                </a:tc>
                <a:tc>
                  <a:txBody>
                    <a:bodyPr/>
                    <a:lstStyle/>
                    <a:p>
                      <a:pPr algn="ctr" rtl="0" fontAlgn="ctr"/>
                      <a:r>
                        <a:rPr lang="it-IT" sz="1050" b="1" i="0" u="none" strike="noStrike" dirty="0">
                          <a:solidFill>
                            <a:srgbClr val="000000"/>
                          </a:solidFill>
                          <a:effectLst/>
                          <a:latin typeface="+mn-lt"/>
                        </a:rPr>
                        <a:t>329</a:t>
                      </a:r>
                    </a:p>
                  </a:txBody>
                  <a:tcPr marL="7620" marR="7620" marT="7620" marB="0" anchor="ctr">
                    <a:lnB w="12700" cap="flat" cmpd="sng" algn="ctr">
                      <a:solidFill>
                        <a:schemeClr val="tx1"/>
                      </a:solidFill>
                      <a:prstDash val="solid"/>
                      <a:round/>
                      <a:headEnd type="none" w="med" len="med"/>
                      <a:tailEnd type="none" w="med" len="med"/>
                    </a:lnB>
                  </a:tcPr>
                </a:tc>
                <a:tc>
                  <a:txBody>
                    <a:bodyPr/>
                    <a:lstStyle/>
                    <a:p>
                      <a:pPr algn="ctr" rtl="0" fontAlgn="ctr"/>
                      <a:r>
                        <a:rPr lang="it-IT" sz="1050" b="1" i="0" u="none" strike="noStrike" dirty="0">
                          <a:solidFill>
                            <a:srgbClr val="000000"/>
                          </a:solidFill>
                          <a:effectLst/>
                          <a:latin typeface="+mn-lt"/>
                        </a:rPr>
                        <a:t>90</a:t>
                      </a:r>
                    </a:p>
                  </a:txBody>
                  <a:tcPr marL="7620" marR="7620" marT="7620" marB="0" anchor="ctr">
                    <a:lnB w="12700" cap="flat" cmpd="sng" algn="ctr">
                      <a:solidFill>
                        <a:schemeClr val="tx1"/>
                      </a:solidFill>
                      <a:prstDash val="solid"/>
                      <a:round/>
                      <a:headEnd type="none" w="med" len="med"/>
                      <a:tailEnd type="none" w="med" len="med"/>
                    </a:lnB>
                  </a:tcPr>
                </a:tc>
                <a:tc>
                  <a:txBody>
                    <a:bodyPr/>
                    <a:lstStyle/>
                    <a:p>
                      <a:pPr algn="ctr" rtl="0" fontAlgn="ctr"/>
                      <a:r>
                        <a:rPr lang="it-IT" sz="1050" b="1" i="0" u="none" strike="noStrike" dirty="0">
                          <a:solidFill>
                            <a:srgbClr val="000000"/>
                          </a:solidFill>
                          <a:effectLst/>
                          <a:latin typeface="+mn-lt"/>
                        </a:rPr>
                        <a:t>128</a:t>
                      </a:r>
                    </a:p>
                  </a:txBody>
                  <a:tcPr marL="7620" marR="7620" marT="762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ctr"/>
                      <a:r>
                        <a:rPr lang="it-IT" sz="1050" b="1" i="0" u="none" strike="noStrike" dirty="0">
                          <a:solidFill>
                            <a:srgbClr val="000000"/>
                          </a:solidFill>
                          <a:effectLst/>
                          <a:latin typeface="+mn-lt"/>
                        </a:rPr>
                        <a:t>623</a:t>
                      </a:r>
                    </a:p>
                  </a:txBody>
                  <a:tcPr marL="7620" marR="7620" marT="7620" marB="0" anchor="ctr">
                    <a:lnL w="12700" cap="flat" cmpd="sng" algn="ctr">
                      <a:solidFill>
                        <a:schemeClr val="tx1"/>
                      </a:solidFill>
                      <a:prstDash val="solid"/>
                      <a:round/>
                      <a:headEnd type="none" w="med" len="med"/>
                      <a:tailEnd type="none" w="med" len="med"/>
                    </a:lnL>
                  </a:tcPr>
                </a:tc>
                <a:tc>
                  <a:txBody>
                    <a:bodyPr/>
                    <a:lstStyle/>
                    <a:p>
                      <a:pPr algn="ctr" fontAlgn="ctr"/>
                      <a:r>
                        <a:rPr lang="it-IT" sz="1050" b="1" i="0" u="none" strike="noStrike" dirty="0">
                          <a:solidFill>
                            <a:srgbClr val="000000"/>
                          </a:solidFill>
                          <a:effectLst/>
                          <a:latin typeface="+mn-lt"/>
                        </a:rPr>
                        <a:t>370</a:t>
                      </a:r>
                    </a:p>
                  </a:txBody>
                  <a:tcPr marL="7620" marR="7620" marT="7620" marB="0" anchor="ctr"/>
                </a:tc>
                <a:extLst>
                  <a:ext uri="{0D108BD9-81ED-4DB2-BD59-A6C34878D82A}">
                    <a16:rowId xmlns:a16="http://schemas.microsoft.com/office/drawing/2014/main" val="10007"/>
                  </a:ext>
                </a:extLst>
              </a:tr>
            </a:tbl>
          </a:graphicData>
        </a:graphic>
      </p:graphicFrame>
      <p:sp>
        <p:nvSpPr>
          <p:cNvPr id="6" name="Title 1"/>
          <p:cNvSpPr>
            <a:spLocks noGrp="1"/>
          </p:cNvSpPr>
          <p:nvPr>
            <p:ph type="title"/>
          </p:nvPr>
        </p:nvSpPr>
        <p:spPr>
          <a:xfrm>
            <a:off x="252000" y="0"/>
            <a:ext cx="8640000" cy="620688"/>
          </a:xfrm>
        </p:spPr>
        <p:txBody>
          <a:bodyPr/>
          <a:lstStyle/>
          <a:p>
            <a:r>
              <a:rPr lang="it-IT" sz="2200" b="1" dirty="0">
                <a:solidFill>
                  <a:schemeClr val="bg1"/>
                </a:solidFill>
                <a:latin typeface="Calibri"/>
                <a:cs typeface="Calibri"/>
              </a:rPr>
              <a:t>CERTIFICATI DI COLLAUDO STATICO E PROGETTO VERIFICHE SISMICHE </a:t>
            </a:r>
          </a:p>
        </p:txBody>
      </p:sp>
      <p:sp>
        <p:nvSpPr>
          <p:cNvPr id="3" name="Rettangolo arrotondato 2"/>
          <p:cNvSpPr/>
          <p:nvPr/>
        </p:nvSpPr>
        <p:spPr>
          <a:xfrm>
            <a:off x="149787" y="750767"/>
            <a:ext cx="2232248" cy="504056"/>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it-IT" sz="1400" dirty="0">
                <a:solidFill>
                  <a:srgbClr val="FFFF00"/>
                </a:solidFill>
              </a:rPr>
              <a:t>Censimento aggiornato al 94%</a:t>
            </a:r>
          </a:p>
        </p:txBody>
      </p:sp>
    </p:spTree>
    <p:extLst>
      <p:ext uri="{BB962C8B-B14F-4D97-AF65-F5344CB8AC3E}">
        <p14:creationId xmlns:p14="http://schemas.microsoft.com/office/powerpoint/2010/main" val="534608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252000" y="0"/>
            <a:ext cx="8640000" cy="6206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ct val="90000"/>
              </a:lnSpc>
              <a:spcBef>
                <a:spcPct val="0"/>
              </a:spcBef>
              <a:spcAft>
                <a:spcPct val="0"/>
              </a:spcAft>
              <a:defRPr sz="4400" kern="1200">
                <a:solidFill>
                  <a:schemeClr val="tx1"/>
                </a:solidFill>
                <a:latin typeface="+mj-lt"/>
                <a:ea typeface="+mj-ea"/>
                <a:cs typeface="+mj-cs"/>
              </a:defRPr>
            </a:lvl1pPr>
            <a:lvl2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2pPr>
            <a:lvl3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3pPr>
            <a:lvl4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4pPr>
            <a:lvl5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5pPr>
            <a:lvl6pPr marL="4572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6pPr>
            <a:lvl7pPr marL="9144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7pPr>
            <a:lvl8pPr marL="13716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8pPr>
            <a:lvl9pPr marL="18288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9pPr>
          </a:lstStyle>
          <a:p>
            <a:pPr algn="ctr"/>
            <a:r>
              <a:rPr lang="it-IT" sz="2200" b="1" dirty="0">
                <a:ln w="0"/>
                <a:solidFill>
                  <a:schemeClr val="bg1"/>
                </a:solidFill>
                <a:effectLst>
                  <a:outerShdw blurRad="38100" dist="25400" dir="5400000" algn="ctr" rotWithShape="0">
                    <a:srgbClr val="6E747A">
                      <a:alpha val="43000"/>
                    </a:srgbClr>
                  </a:outerShdw>
                </a:effectLst>
              </a:rPr>
              <a:t>CORTE DI CASSAZIONE SEZ. PENALE </a:t>
            </a:r>
            <a:br>
              <a:rPr lang="it-IT" sz="2200" b="1" dirty="0">
                <a:ln w="0"/>
                <a:solidFill>
                  <a:schemeClr val="bg1"/>
                </a:solidFill>
                <a:effectLst>
                  <a:outerShdw blurRad="38100" dist="25400" dir="5400000" algn="ctr" rotWithShape="0">
                    <a:srgbClr val="6E747A">
                      <a:alpha val="43000"/>
                    </a:srgbClr>
                  </a:outerShdw>
                </a:effectLst>
              </a:rPr>
            </a:br>
            <a:r>
              <a:rPr lang="it-IT" sz="2200" b="1" dirty="0">
                <a:ln w="0"/>
                <a:solidFill>
                  <a:schemeClr val="bg1"/>
                </a:solidFill>
                <a:effectLst>
                  <a:outerShdw blurRad="38100" dist="25400" dir="5400000" algn="ctr" rotWithShape="0">
                    <a:srgbClr val="6E747A">
                      <a:alpha val="43000"/>
                    </a:srgbClr>
                  </a:outerShdw>
                </a:effectLst>
              </a:rPr>
              <a:t>SENT. 14/11/2017, N. 2118 (190/2018)</a:t>
            </a:r>
            <a:endParaRPr lang="it-IT" sz="2200" b="1" dirty="0">
              <a:solidFill>
                <a:schemeClr val="bg1"/>
              </a:solidFill>
              <a:latin typeface="Calibri"/>
              <a:cs typeface="Calibri"/>
            </a:endParaRPr>
          </a:p>
        </p:txBody>
      </p:sp>
      <p:grpSp>
        <p:nvGrpSpPr>
          <p:cNvPr id="5" name="Gruppo 4"/>
          <p:cNvGrpSpPr/>
          <p:nvPr/>
        </p:nvGrpSpPr>
        <p:grpSpPr>
          <a:xfrm>
            <a:off x="336362" y="658727"/>
            <a:ext cx="6783528" cy="610033"/>
            <a:chOff x="-213373" y="35429"/>
            <a:chExt cx="6418216" cy="610033"/>
          </a:xfrm>
          <a:solidFill>
            <a:schemeClr val="accent5">
              <a:lumMod val="60000"/>
              <a:lumOff val="40000"/>
            </a:schemeClr>
          </a:solidFill>
        </p:grpSpPr>
        <p:sp>
          <p:nvSpPr>
            <p:cNvPr id="24" name="Rettangolo arrotondato 23"/>
            <p:cNvSpPr/>
            <p:nvPr/>
          </p:nvSpPr>
          <p:spPr>
            <a:xfrm>
              <a:off x="-213373" y="35429"/>
              <a:ext cx="6418216" cy="610033"/>
            </a:xfrm>
            <a:prstGeom prst="roundRect">
              <a:avLst>
                <a:gd name="adj" fmla="val 1000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5" name="CasellaDiTesto 24"/>
            <p:cNvSpPr txBox="1"/>
            <p:nvPr/>
          </p:nvSpPr>
          <p:spPr>
            <a:xfrm>
              <a:off x="-195506" y="53296"/>
              <a:ext cx="5011690" cy="574299"/>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76200" tIns="76200" rIns="76200" bIns="76200" numCol="1" spcCol="1270" anchor="ctr" anchorCtr="0">
              <a:noAutofit/>
            </a:bodyPr>
            <a:lstStyle/>
            <a:p>
              <a:pPr lvl="0" algn="just" defTabSz="889000">
                <a:lnSpc>
                  <a:spcPct val="90000"/>
                </a:lnSpc>
                <a:spcBef>
                  <a:spcPct val="0"/>
                </a:spcBef>
                <a:spcAft>
                  <a:spcPct val="35000"/>
                </a:spcAft>
              </a:pPr>
              <a:r>
                <a:rPr lang="it-IT" sz="1200" b="1" kern="1200" dirty="0" smtClean="0">
                  <a:ln w="0"/>
                  <a:solidFill>
                    <a:schemeClr val="bg1"/>
                  </a:solidFill>
                  <a:effectLst>
                    <a:outerShdw blurRad="38100" dist="25400" dir="5400000" algn="ctr" rotWithShape="0">
                      <a:srgbClr val="6E747A">
                        <a:alpha val="43000"/>
                      </a:srgbClr>
                    </a:outerShdw>
                  </a:effectLst>
                </a:rPr>
                <a:t>SENT. 14/11/2017, N. 2118 (190/2018)</a:t>
              </a:r>
              <a:endParaRPr lang="it-IT" sz="1200" kern="1200" dirty="0">
                <a:solidFill>
                  <a:schemeClr val="bg1"/>
                </a:solidFill>
              </a:endParaRPr>
            </a:p>
          </p:txBody>
        </p:sp>
      </p:grpSp>
      <p:grpSp>
        <p:nvGrpSpPr>
          <p:cNvPr id="6" name="Gruppo 5"/>
          <p:cNvGrpSpPr/>
          <p:nvPr/>
        </p:nvGrpSpPr>
        <p:grpSpPr>
          <a:xfrm>
            <a:off x="708682" y="1484784"/>
            <a:ext cx="6959662" cy="1313969"/>
            <a:chOff x="158947" y="1108733"/>
            <a:chExt cx="6726933" cy="1405651"/>
          </a:xfrm>
          <a:solidFill>
            <a:schemeClr val="accent5">
              <a:lumMod val="60000"/>
              <a:lumOff val="40000"/>
            </a:schemeClr>
          </a:solidFill>
        </p:grpSpPr>
        <p:sp>
          <p:nvSpPr>
            <p:cNvPr id="22" name="Rettangolo arrotondato 21"/>
            <p:cNvSpPr/>
            <p:nvPr/>
          </p:nvSpPr>
          <p:spPr>
            <a:xfrm>
              <a:off x="158947" y="1108733"/>
              <a:ext cx="6726933" cy="1405651"/>
            </a:xfrm>
            <a:prstGeom prst="roundRect">
              <a:avLst>
                <a:gd name="adj" fmla="val 1000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3" name="CasellaDiTesto 22"/>
            <p:cNvSpPr txBox="1"/>
            <p:nvPr/>
          </p:nvSpPr>
          <p:spPr>
            <a:xfrm>
              <a:off x="200117" y="1149903"/>
              <a:ext cx="5236078" cy="1323311"/>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57150" tIns="57150" rIns="57150" bIns="57150" numCol="1" spcCol="1270" anchor="ctr" anchorCtr="0">
              <a:noAutofit/>
            </a:bodyPr>
            <a:lstStyle/>
            <a:p>
              <a:pPr lvl="0" algn="just" defTabSz="666750">
                <a:lnSpc>
                  <a:spcPct val="90000"/>
                </a:lnSpc>
                <a:spcBef>
                  <a:spcPct val="0"/>
                </a:spcBef>
                <a:spcAft>
                  <a:spcPct val="35000"/>
                </a:spcAft>
              </a:pPr>
              <a:r>
                <a:rPr lang="it-IT" sz="1200" kern="1200" dirty="0" smtClean="0"/>
                <a:t>Ordinanza Tribunale di Grosseto del 26/04/2017:  revoca il sequestro preventivo disposto dal G.I.P. sul plesso scolastico del Comune di Grosseto, in quanto non sussistente il  pericolo concreto ed attuale di crollo derivante dal protratto utilizzo del bene secondo destinazione d’uso, avuto riguardo all’attività scolastica</a:t>
              </a:r>
              <a:endParaRPr lang="it-IT" sz="1200" kern="1200" dirty="0"/>
            </a:p>
          </p:txBody>
        </p:sp>
      </p:grpSp>
      <p:grpSp>
        <p:nvGrpSpPr>
          <p:cNvPr id="7" name="Gruppo 6"/>
          <p:cNvGrpSpPr/>
          <p:nvPr/>
        </p:nvGrpSpPr>
        <p:grpSpPr>
          <a:xfrm>
            <a:off x="991693" y="3068960"/>
            <a:ext cx="7198094" cy="1059405"/>
            <a:chOff x="441958" y="2885202"/>
            <a:chExt cx="7198094" cy="1059405"/>
          </a:xfrm>
          <a:solidFill>
            <a:schemeClr val="accent5">
              <a:lumMod val="60000"/>
              <a:lumOff val="40000"/>
            </a:schemeClr>
          </a:solidFill>
        </p:grpSpPr>
        <p:sp>
          <p:nvSpPr>
            <p:cNvPr id="20" name="Rettangolo arrotondato 19"/>
            <p:cNvSpPr/>
            <p:nvPr/>
          </p:nvSpPr>
          <p:spPr>
            <a:xfrm>
              <a:off x="441958" y="2885202"/>
              <a:ext cx="7198094" cy="1059405"/>
            </a:xfrm>
            <a:prstGeom prst="roundRect">
              <a:avLst>
                <a:gd name="adj" fmla="val 1000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1" name="CasellaDiTesto 20"/>
            <p:cNvSpPr txBox="1"/>
            <p:nvPr/>
          </p:nvSpPr>
          <p:spPr>
            <a:xfrm>
              <a:off x="472987" y="2885202"/>
              <a:ext cx="5637865" cy="997347"/>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57150" tIns="57150" rIns="57150" bIns="57150" numCol="1" spcCol="1270" anchor="ctr" anchorCtr="0">
              <a:noAutofit/>
            </a:bodyPr>
            <a:lstStyle/>
            <a:p>
              <a:pPr lvl="0" algn="just" defTabSz="666750">
                <a:lnSpc>
                  <a:spcPct val="90000"/>
                </a:lnSpc>
                <a:spcBef>
                  <a:spcPct val="0"/>
                </a:spcBef>
                <a:spcAft>
                  <a:spcPct val="35000"/>
                </a:spcAft>
              </a:pPr>
              <a:r>
                <a:rPr lang="it-IT" sz="1200" kern="1200" dirty="0" smtClean="0"/>
                <a:t>Dal certificato di idoneità statica dell’edificio risulta che il rischio sismico è pari a 0,985. Ne deriva una inadeguatezza minima rispetto ai vigenti parametri costruttivi antisismici soddisfatti al raggiungimento del valore 1, come previsto dalle NTC 2008 Norme Tecniche per le Costruzioni emanate con il D.M. 14/01/2008</a:t>
              </a:r>
              <a:endParaRPr lang="it-IT" sz="1200" kern="1200" dirty="0"/>
            </a:p>
          </p:txBody>
        </p:sp>
      </p:grpSp>
      <p:grpSp>
        <p:nvGrpSpPr>
          <p:cNvPr id="8" name="Gruppo 7"/>
          <p:cNvGrpSpPr/>
          <p:nvPr/>
        </p:nvGrpSpPr>
        <p:grpSpPr>
          <a:xfrm>
            <a:off x="1448895" y="4437113"/>
            <a:ext cx="7227561" cy="1235992"/>
            <a:chOff x="899160" y="4201670"/>
            <a:chExt cx="7358742" cy="1502661"/>
          </a:xfrm>
          <a:solidFill>
            <a:schemeClr val="accent5">
              <a:lumMod val="60000"/>
              <a:lumOff val="40000"/>
            </a:schemeClr>
          </a:solidFill>
        </p:grpSpPr>
        <p:sp>
          <p:nvSpPr>
            <p:cNvPr id="18" name="Rettangolo arrotondato 17"/>
            <p:cNvSpPr/>
            <p:nvPr/>
          </p:nvSpPr>
          <p:spPr>
            <a:xfrm>
              <a:off x="899160" y="4201670"/>
              <a:ext cx="7358742" cy="1502661"/>
            </a:xfrm>
            <a:prstGeom prst="roundRect">
              <a:avLst>
                <a:gd name="adj" fmla="val 1000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9" name="CasellaDiTesto 18"/>
            <p:cNvSpPr txBox="1"/>
            <p:nvPr/>
          </p:nvSpPr>
          <p:spPr>
            <a:xfrm>
              <a:off x="943171" y="4245681"/>
              <a:ext cx="5729914" cy="1414639"/>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57150" tIns="57150" rIns="57150" bIns="57150" numCol="1" spcCol="1270" anchor="ctr" anchorCtr="0">
              <a:noAutofit/>
            </a:bodyPr>
            <a:lstStyle/>
            <a:p>
              <a:pPr lvl="0" algn="just" defTabSz="666750">
                <a:lnSpc>
                  <a:spcPct val="90000"/>
                </a:lnSpc>
                <a:spcBef>
                  <a:spcPct val="0"/>
                </a:spcBef>
                <a:spcAft>
                  <a:spcPct val="35000"/>
                </a:spcAft>
              </a:pPr>
              <a:r>
                <a:rPr lang="it-IT" sz="1200" kern="1200" dirty="0" smtClean="0"/>
                <a:t>Corte di Cassazione: </a:t>
              </a:r>
              <a:r>
                <a:rPr lang="it-IT" sz="1200" i="1" kern="1200" dirty="0" smtClean="0"/>
                <a:t>«La inosservanza della regola tecnica di edificazione proporzionata al rischio sismico della zona, anche ove quest’ultimo si attesti su percentuali basse di verificabilità, integra pur sempre la violazione di una norma, di un aggravamento del pericolo e come tale va indagata e rileva ai fini dell’applicabilità del sequestro preventivo»</a:t>
              </a:r>
              <a:endParaRPr lang="it-IT" sz="1200" i="1" kern="1200" dirty="0"/>
            </a:p>
          </p:txBody>
        </p:sp>
      </p:grpSp>
      <p:grpSp>
        <p:nvGrpSpPr>
          <p:cNvPr id="9" name="Gruppo 8"/>
          <p:cNvGrpSpPr/>
          <p:nvPr/>
        </p:nvGrpSpPr>
        <p:grpSpPr>
          <a:xfrm>
            <a:off x="5985930" y="1084498"/>
            <a:ext cx="790432" cy="778151"/>
            <a:chOff x="5420279" y="525378"/>
            <a:chExt cx="806348" cy="806348"/>
          </a:xfrm>
          <a:solidFill>
            <a:schemeClr val="accent5">
              <a:lumMod val="40000"/>
              <a:lumOff val="60000"/>
            </a:schemeClr>
          </a:solidFill>
        </p:grpSpPr>
        <p:sp>
          <p:nvSpPr>
            <p:cNvPr id="16" name="Freccia in giù 15"/>
            <p:cNvSpPr/>
            <p:nvPr/>
          </p:nvSpPr>
          <p:spPr>
            <a:xfrm>
              <a:off x="5420279" y="525378"/>
              <a:ext cx="806348" cy="806348"/>
            </a:xfrm>
            <a:prstGeom prst="downArrow">
              <a:avLst>
                <a:gd name="adj1" fmla="val 55000"/>
                <a:gd name="adj2" fmla="val 45000"/>
              </a:avLst>
            </a:prstGeom>
            <a:grpFill/>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17" name="Freccia in giù 12"/>
            <p:cNvSpPr txBox="1"/>
            <p:nvPr/>
          </p:nvSpPr>
          <p:spPr>
            <a:xfrm>
              <a:off x="5601707" y="525378"/>
              <a:ext cx="443492" cy="606777"/>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it-IT" sz="1200" kern="1200"/>
            </a:p>
          </p:txBody>
        </p:sp>
      </p:grpSp>
      <p:grpSp>
        <p:nvGrpSpPr>
          <p:cNvPr id="10" name="Gruppo 9"/>
          <p:cNvGrpSpPr/>
          <p:nvPr/>
        </p:nvGrpSpPr>
        <p:grpSpPr>
          <a:xfrm>
            <a:off x="6698191" y="2636912"/>
            <a:ext cx="754129" cy="807218"/>
            <a:chOff x="5914262" y="2350694"/>
            <a:chExt cx="806348" cy="806348"/>
          </a:xfrm>
          <a:solidFill>
            <a:schemeClr val="accent5">
              <a:lumMod val="40000"/>
              <a:lumOff val="60000"/>
            </a:schemeClr>
          </a:solidFill>
        </p:grpSpPr>
        <p:sp>
          <p:nvSpPr>
            <p:cNvPr id="14" name="Freccia in giù 13"/>
            <p:cNvSpPr/>
            <p:nvPr/>
          </p:nvSpPr>
          <p:spPr>
            <a:xfrm>
              <a:off x="5914262" y="2350694"/>
              <a:ext cx="806348" cy="806348"/>
            </a:xfrm>
            <a:prstGeom prst="downArrow">
              <a:avLst>
                <a:gd name="adj1" fmla="val 55000"/>
                <a:gd name="adj2" fmla="val 45000"/>
              </a:avLst>
            </a:prstGeom>
            <a:grpFill/>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15" name="Freccia in giù 14"/>
            <p:cNvSpPr txBox="1"/>
            <p:nvPr/>
          </p:nvSpPr>
          <p:spPr>
            <a:xfrm>
              <a:off x="6095690" y="2350694"/>
              <a:ext cx="443492" cy="606777"/>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it-IT" sz="1200" kern="1200" dirty="0"/>
            </a:p>
          </p:txBody>
        </p:sp>
      </p:grpSp>
      <p:grpSp>
        <p:nvGrpSpPr>
          <p:cNvPr id="11" name="Gruppo 10"/>
          <p:cNvGrpSpPr/>
          <p:nvPr/>
        </p:nvGrpSpPr>
        <p:grpSpPr>
          <a:xfrm>
            <a:off x="7320816" y="4005064"/>
            <a:ext cx="779576" cy="781289"/>
            <a:chOff x="6443765" y="3816783"/>
            <a:chExt cx="806348" cy="806348"/>
          </a:xfrm>
          <a:solidFill>
            <a:schemeClr val="accent5">
              <a:lumMod val="40000"/>
              <a:lumOff val="60000"/>
            </a:schemeClr>
          </a:solidFill>
        </p:grpSpPr>
        <p:sp>
          <p:nvSpPr>
            <p:cNvPr id="12" name="Freccia in giù 11"/>
            <p:cNvSpPr/>
            <p:nvPr/>
          </p:nvSpPr>
          <p:spPr>
            <a:xfrm>
              <a:off x="6443765" y="3816783"/>
              <a:ext cx="806348" cy="806348"/>
            </a:xfrm>
            <a:prstGeom prst="downArrow">
              <a:avLst>
                <a:gd name="adj1" fmla="val 55000"/>
                <a:gd name="adj2" fmla="val 45000"/>
              </a:avLst>
            </a:prstGeom>
            <a:grpFill/>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13" name="Freccia in giù 16"/>
            <p:cNvSpPr txBox="1"/>
            <p:nvPr/>
          </p:nvSpPr>
          <p:spPr>
            <a:xfrm>
              <a:off x="6625193" y="3816783"/>
              <a:ext cx="443492" cy="606777"/>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it-IT" sz="1200" kern="1200"/>
            </a:p>
          </p:txBody>
        </p:sp>
      </p:grpSp>
    </p:spTree>
    <p:extLst>
      <p:ext uri="{BB962C8B-B14F-4D97-AF65-F5344CB8AC3E}">
        <p14:creationId xmlns:p14="http://schemas.microsoft.com/office/powerpoint/2010/main" val="889688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252000" y="0"/>
            <a:ext cx="8640000" cy="6206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ct val="90000"/>
              </a:lnSpc>
              <a:spcBef>
                <a:spcPct val="0"/>
              </a:spcBef>
              <a:spcAft>
                <a:spcPct val="0"/>
              </a:spcAft>
              <a:defRPr sz="4400" kern="1200">
                <a:solidFill>
                  <a:schemeClr val="tx1"/>
                </a:solidFill>
                <a:latin typeface="+mj-lt"/>
                <a:ea typeface="+mj-ea"/>
                <a:cs typeface="+mj-cs"/>
              </a:defRPr>
            </a:lvl1pPr>
            <a:lvl2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2pPr>
            <a:lvl3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3pPr>
            <a:lvl4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4pPr>
            <a:lvl5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5pPr>
            <a:lvl6pPr marL="4572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6pPr>
            <a:lvl7pPr marL="9144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7pPr>
            <a:lvl8pPr marL="13716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8pPr>
            <a:lvl9pPr marL="18288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9pPr>
          </a:lstStyle>
          <a:p>
            <a:pPr algn="ctr"/>
            <a:r>
              <a:rPr lang="it-IT" sz="2200" b="1" dirty="0">
                <a:ln w="0"/>
                <a:solidFill>
                  <a:schemeClr val="bg1"/>
                </a:solidFill>
                <a:effectLst>
                  <a:outerShdw blurRad="38100" dist="25400" dir="5400000" algn="ctr" rotWithShape="0">
                    <a:srgbClr val="6E747A">
                      <a:alpha val="43000"/>
                    </a:srgbClr>
                  </a:outerShdw>
                </a:effectLst>
              </a:rPr>
              <a:t>CORTE DI CASSAZIONE SEZ. PENALE </a:t>
            </a:r>
            <a:br>
              <a:rPr lang="it-IT" sz="2200" b="1" dirty="0">
                <a:ln w="0"/>
                <a:solidFill>
                  <a:schemeClr val="bg1"/>
                </a:solidFill>
                <a:effectLst>
                  <a:outerShdw blurRad="38100" dist="25400" dir="5400000" algn="ctr" rotWithShape="0">
                    <a:srgbClr val="6E747A">
                      <a:alpha val="43000"/>
                    </a:srgbClr>
                  </a:outerShdw>
                </a:effectLst>
              </a:rPr>
            </a:br>
            <a:r>
              <a:rPr lang="it-IT" sz="2200" b="1" dirty="0">
                <a:ln w="0"/>
                <a:solidFill>
                  <a:schemeClr val="bg1"/>
                </a:solidFill>
                <a:effectLst>
                  <a:outerShdw blurRad="38100" dist="25400" dir="5400000" algn="ctr" rotWithShape="0">
                    <a:srgbClr val="6E747A">
                      <a:alpha val="43000"/>
                    </a:srgbClr>
                  </a:outerShdw>
                </a:effectLst>
              </a:rPr>
              <a:t>SENT. 14/11/2017, N. 2118 (190/2018)</a:t>
            </a:r>
            <a:endParaRPr lang="it-IT" sz="2200" b="1" dirty="0">
              <a:solidFill>
                <a:schemeClr val="bg1"/>
              </a:solidFill>
              <a:latin typeface="Calibri"/>
              <a:cs typeface="Calibri"/>
            </a:endParaRPr>
          </a:p>
        </p:txBody>
      </p:sp>
      <p:graphicFrame>
        <p:nvGraphicFramePr>
          <p:cNvPr id="5" name="Diagramma 4"/>
          <p:cNvGraphicFramePr/>
          <p:nvPr>
            <p:extLst>
              <p:ext uri="{D42A27DB-BD31-4B8C-83A1-F6EECF244321}">
                <p14:modId xmlns:p14="http://schemas.microsoft.com/office/powerpoint/2010/main" val="2054595957"/>
              </p:ext>
            </p:extLst>
          </p:nvPr>
        </p:nvGraphicFramePr>
        <p:xfrm>
          <a:off x="395536" y="908720"/>
          <a:ext cx="8599714" cy="53745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015943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252000" y="0"/>
            <a:ext cx="8640000" cy="620688"/>
          </a:xfrm>
        </p:spPr>
        <p:txBody>
          <a:bodyPr/>
          <a:lstStyle/>
          <a:p>
            <a:r>
              <a:rPr lang="it-IT" sz="2000" b="1" dirty="0">
                <a:solidFill>
                  <a:schemeClr val="bg1"/>
                </a:solidFill>
                <a:latin typeface="Calibri"/>
                <a:cs typeface="Calibri"/>
              </a:rPr>
              <a:t>MIUR – VERIFICHE DI VULNERABILITÀ SISMICA E PROGETTAZIONE EVENTUALI INTERVENTI ADEGUAMENTO SISMICO</a:t>
            </a:r>
          </a:p>
        </p:txBody>
      </p:sp>
      <p:sp>
        <p:nvSpPr>
          <p:cNvPr id="5" name="Rettangolo arrotondato 4"/>
          <p:cNvSpPr/>
          <p:nvPr/>
        </p:nvSpPr>
        <p:spPr>
          <a:xfrm>
            <a:off x="179512" y="3501008"/>
            <a:ext cx="8820472" cy="2404670"/>
          </a:xfrm>
          <a:prstGeom prst="roundRect">
            <a:avLst/>
          </a:prstGeom>
          <a:solidFill>
            <a:schemeClr val="accent5">
              <a:lumMod val="20000"/>
              <a:lumOff val="80000"/>
            </a:schemeClr>
          </a:solidFill>
        </p:spPr>
        <p:style>
          <a:lnRef idx="1">
            <a:schemeClr val="accent5"/>
          </a:lnRef>
          <a:fillRef idx="2">
            <a:schemeClr val="accent5"/>
          </a:fillRef>
          <a:effectRef idx="1">
            <a:schemeClr val="accent5"/>
          </a:effectRef>
          <a:fontRef idx="minor">
            <a:schemeClr val="dk1"/>
          </a:fontRef>
        </p:style>
        <p:txBody>
          <a:bodyPr rtlCol="0" anchor="ctr"/>
          <a:lstStyle/>
          <a:p>
            <a:pPr algn="just"/>
            <a:r>
              <a:rPr lang="it-IT" sz="1600" b="1" dirty="0">
                <a:solidFill>
                  <a:schemeClr val="tx1"/>
                </a:solidFill>
              </a:rPr>
              <a:t>Avviso MIUR</a:t>
            </a:r>
            <a:r>
              <a:rPr lang="it-IT" sz="1600" dirty="0">
                <a:solidFill>
                  <a:schemeClr val="tx1"/>
                </a:solidFill>
              </a:rPr>
              <a:t> </a:t>
            </a:r>
            <a:r>
              <a:rPr lang="it-IT" sz="1600" dirty="0" smtClean="0">
                <a:solidFill>
                  <a:schemeClr val="tx1"/>
                </a:solidFill>
              </a:rPr>
              <a:t>scaduto il 05 giugno 2018 prevedeva </a:t>
            </a:r>
            <a:r>
              <a:rPr lang="it-IT" sz="1600" dirty="0">
                <a:solidFill>
                  <a:schemeClr val="tx1"/>
                </a:solidFill>
              </a:rPr>
              <a:t>il finanziamento:</a:t>
            </a:r>
          </a:p>
          <a:p>
            <a:pPr marL="285750" indent="-285750" algn="just">
              <a:buFont typeface="Arial" panose="020B0604020202020204" pitchFamily="34" charset="0"/>
              <a:buChar char="•"/>
            </a:pPr>
            <a:r>
              <a:rPr lang="it-IT" sz="1600" dirty="0">
                <a:solidFill>
                  <a:schemeClr val="tx1"/>
                </a:solidFill>
              </a:rPr>
              <a:t>Verifiche di vulnerabilità sismica su edifici scolastici</a:t>
            </a:r>
          </a:p>
          <a:p>
            <a:pPr marL="285750" indent="-285750" algn="just">
              <a:buFont typeface="Arial" panose="020B0604020202020204" pitchFamily="34" charset="0"/>
              <a:buChar char="•"/>
            </a:pPr>
            <a:r>
              <a:rPr lang="it-IT" sz="1600" dirty="0">
                <a:solidFill>
                  <a:schemeClr val="tx1"/>
                </a:solidFill>
              </a:rPr>
              <a:t>Progettazione di interventi di adeguamento antisismico per edifici ricadenti nelle zone simiche 1 e 2  censiti nell’anagrafe dell’edilizia scolastica alla data di pubblicazione dell’avviso</a:t>
            </a:r>
          </a:p>
          <a:p>
            <a:pPr algn="just"/>
            <a:endParaRPr lang="it-IT" sz="1600" b="1" dirty="0">
              <a:solidFill>
                <a:schemeClr val="tx1"/>
              </a:solidFill>
            </a:endParaRPr>
          </a:p>
          <a:p>
            <a:pPr algn="ctr"/>
            <a:r>
              <a:rPr lang="it-IT" sz="1600" b="1" u="sng" dirty="0">
                <a:solidFill>
                  <a:schemeClr val="tx1"/>
                </a:solidFill>
              </a:rPr>
              <a:t>Enti Locali della Regione Calabria partecipanti 152 per 519 edifici </a:t>
            </a:r>
            <a:endParaRPr lang="it-IT" sz="1600" u="sng" dirty="0">
              <a:solidFill>
                <a:schemeClr val="tx1"/>
              </a:solidFill>
            </a:endParaRPr>
          </a:p>
        </p:txBody>
      </p:sp>
      <p:sp>
        <p:nvSpPr>
          <p:cNvPr id="2" name="Rettangolo arrotondato 4">
            <a:extLst>
              <a:ext uri="{FF2B5EF4-FFF2-40B4-BE49-F238E27FC236}">
                <a16:creationId xmlns:a16="http://schemas.microsoft.com/office/drawing/2014/main" id="{A2954C9E-C4E1-4C45-A8F5-45A289FAE954}"/>
              </a:ext>
            </a:extLst>
          </p:cNvPr>
          <p:cNvSpPr/>
          <p:nvPr/>
        </p:nvSpPr>
        <p:spPr>
          <a:xfrm>
            <a:off x="107504" y="1124744"/>
            <a:ext cx="8892480" cy="2016224"/>
          </a:xfrm>
          <a:prstGeom prst="roundRect">
            <a:avLst/>
          </a:prstGeom>
          <a:solidFill>
            <a:schemeClr val="accent5">
              <a:lumMod val="20000"/>
              <a:lumOff val="80000"/>
            </a:schemeClr>
          </a:solidFill>
        </p:spPr>
        <p:style>
          <a:lnRef idx="1">
            <a:schemeClr val="accent5"/>
          </a:lnRef>
          <a:fillRef idx="2">
            <a:schemeClr val="accent5"/>
          </a:fillRef>
          <a:effectRef idx="1">
            <a:schemeClr val="accent5"/>
          </a:effectRef>
          <a:fontRef idx="minor">
            <a:schemeClr val="dk1"/>
          </a:fontRef>
        </p:style>
        <p:txBody>
          <a:bodyPr rtlCol="0" anchor="ctr"/>
          <a:lstStyle/>
          <a:p>
            <a:pPr algn="just"/>
            <a:r>
              <a:rPr lang="it-IT" sz="1400" b="1" dirty="0">
                <a:solidFill>
                  <a:schemeClr val="tx1"/>
                </a:solidFill>
              </a:rPr>
              <a:t>Art. 20-bis, comma 4, Decreto Legge 09 febbraio 2017, n. 8, (G.U. n. 33 del 9 febbraio 2017), coordinato con la legge di conversione 7 aprile 2017, n. 45, recante: «Nuovi interventi urgenti in favore delle popolazioni colpite dagli eventi sismici del 2016 e del 2017» (G.U. n. 84 del 10/04/2017) </a:t>
            </a:r>
          </a:p>
          <a:p>
            <a:pPr algn="just"/>
            <a:r>
              <a:rPr lang="it-IT" sz="1400" dirty="0">
                <a:solidFill>
                  <a:schemeClr val="tx1"/>
                </a:solidFill>
              </a:rPr>
              <a:t>«</a:t>
            </a:r>
            <a:r>
              <a:rPr lang="it-IT" sz="1400" i="1" dirty="0">
                <a:solidFill>
                  <a:schemeClr val="tx1"/>
                </a:solidFill>
              </a:rPr>
              <a:t>Entro il 31 agosto 2018 ogni immobile adibito ad uso scolastico situato nelle zone a rischio sismico classificate 1 e 2, con priorità per quelli situati nei comuni compresi negli allegati 1 e 2 del Decreto-Legge n. 189 del 2016, deve essere sottoposto a verifica di vulnerabilità sismica</a:t>
            </a:r>
            <a:r>
              <a:rPr lang="it-IT" sz="1400" dirty="0">
                <a:solidFill>
                  <a:schemeClr val="tx1"/>
                </a:solidFill>
              </a:rPr>
              <a:t>»</a:t>
            </a:r>
          </a:p>
        </p:txBody>
      </p:sp>
    </p:spTree>
    <p:extLst>
      <p:ext uri="{BB962C8B-B14F-4D97-AF65-F5344CB8AC3E}">
        <p14:creationId xmlns:p14="http://schemas.microsoft.com/office/powerpoint/2010/main" val="38291903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sellaDiTesto 6"/>
          <p:cNvSpPr txBox="1"/>
          <p:nvPr/>
        </p:nvSpPr>
        <p:spPr>
          <a:xfrm>
            <a:off x="277847" y="138622"/>
            <a:ext cx="8640000" cy="369332"/>
          </a:xfrm>
          <a:prstGeom prst="rect">
            <a:avLst/>
          </a:prstGeom>
          <a:noFill/>
          <a:ln>
            <a:noFill/>
          </a:ln>
        </p:spPr>
        <p:txBody>
          <a:bodyPr wrap="square" rtlCol="0">
            <a:spAutoFit/>
          </a:bodyPr>
          <a:lstStyle/>
          <a:p>
            <a:pPr algn="ctr"/>
            <a:r>
              <a:rPr lang="it-IT" b="1" dirty="0">
                <a:solidFill>
                  <a:schemeClr val="bg1"/>
                </a:solidFill>
              </a:rPr>
              <a:t>FINANZIAMENTI INTERVENTI EDILIZIA </a:t>
            </a:r>
            <a:r>
              <a:rPr lang="it-IT" b="1" dirty="0" smtClean="0">
                <a:solidFill>
                  <a:schemeClr val="bg1"/>
                </a:solidFill>
              </a:rPr>
              <a:t>SCOLASTICA</a:t>
            </a:r>
            <a:endParaRPr lang="it-IT" b="1" dirty="0">
              <a:solidFill>
                <a:schemeClr val="bg1"/>
              </a:solidFill>
            </a:endParaRPr>
          </a:p>
        </p:txBody>
      </p:sp>
      <p:grpSp>
        <p:nvGrpSpPr>
          <p:cNvPr id="14" name="Gruppo 13"/>
          <p:cNvGrpSpPr/>
          <p:nvPr/>
        </p:nvGrpSpPr>
        <p:grpSpPr>
          <a:xfrm>
            <a:off x="4326154" y="2995494"/>
            <a:ext cx="519447" cy="519447"/>
            <a:chOff x="2116898" y="2349717"/>
            <a:chExt cx="519447" cy="519447"/>
          </a:xfrm>
          <a:solidFill>
            <a:srgbClr val="A9DA74"/>
          </a:solidFill>
          <a:scene3d>
            <a:camera prst="orthographicFront"/>
            <a:lightRig rig="flat" dir="t"/>
          </a:scene3d>
        </p:grpSpPr>
        <p:sp>
          <p:nvSpPr>
            <p:cNvPr id="15" name="Più 14"/>
            <p:cNvSpPr/>
            <p:nvPr/>
          </p:nvSpPr>
          <p:spPr>
            <a:xfrm>
              <a:off x="2116898" y="2349717"/>
              <a:ext cx="519447" cy="519447"/>
            </a:xfrm>
            <a:prstGeom prst="mathPlus">
              <a:avLst/>
            </a:prstGeom>
            <a:grpFill/>
            <a:sp3d z="-80000" prstMaterial="plastic">
              <a:bevelT w="50800" h="50800"/>
              <a:bevelB w="25400" h="25400" prst="angle"/>
            </a:sp3d>
          </p:spPr>
          <p:style>
            <a:lnRef idx="0">
              <a:schemeClr val="accent1">
                <a:tint val="60000"/>
                <a:hueOff val="0"/>
                <a:satOff val="0"/>
                <a:lumOff val="0"/>
                <a:alphaOff val="0"/>
              </a:schemeClr>
            </a:lnRef>
            <a:fillRef idx="3">
              <a:scrgbClr r="0" g="0" b="0"/>
            </a:fillRef>
            <a:effectRef idx="2">
              <a:schemeClr val="accent1">
                <a:tint val="60000"/>
                <a:hueOff val="0"/>
                <a:satOff val="0"/>
                <a:lumOff val="0"/>
                <a:alphaOff val="0"/>
              </a:schemeClr>
            </a:effectRef>
            <a:fontRef idx="minor">
              <a:schemeClr val="lt1"/>
            </a:fontRef>
          </p:style>
        </p:sp>
        <p:sp>
          <p:nvSpPr>
            <p:cNvPr id="16" name="Più 4"/>
            <p:cNvSpPr txBox="1"/>
            <p:nvPr/>
          </p:nvSpPr>
          <p:spPr>
            <a:xfrm>
              <a:off x="2185751" y="2548354"/>
              <a:ext cx="381741" cy="122173"/>
            </a:xfrm>
            <a:prstGeom prst="rect">
              <a:avLst/>
            </a:prstGeom>
            <a:grpFill/>
            <a:sp3d z="-80000"/>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it-IT" sz="800" kern="1200">
                <a:solidFill>
                  <a:schemeClr val="tx1"/>
                </a:solidFill>
              </a:endParaRPr>
            </a:p>
          </p:txBody>
        </p:sp>
      </p:grpSp>
      <p:graphicFrame>
        <p:nvGraphicFramePr>
          <p:cNvPr id="45" name="Grafico 44"/>
          <p:cNvGraphicFramePr/>
          <p:nvPr>
            <p:extLst>
              <p:ext uri="{D42A27DB-BD31-4B8C-83A1-F6EECF244321}">
                <p14:modId xmlns:p14="http://schemas.microsoft.com/office/powerpoint/2010/main" val="1683274755"/>
              </p:ext>
            </p:extLst>
          </p:nvPr>
        </p:nvGraphicFramePr>
        <p:xfrm>
          <a:off x="103104" y="1562385"/>
          <a:ext cx="3972831" cy="4098863"/>
        </p:xfrm>
        <a:graphic>
          <a:graphicData uri="http://schemas.openxmlformats.org/drawingml/2006/chart">
            <c:chart xmlns:c="http://schemas.openxmlformats.org/drawingml/2006/chart" xmlns:r="http://schemas.openxmlformats.org/officeDocument/2006/relationships" r:id="rId2"/>
          </a:graphicData>
        </a:graphic>
      </p:graphicFrame>
      <p:grpSp>
        <p:nvGrpSpPr>
          <p:cNvPr id="26" name="Gruppo 25"/>
          <p:cNvGrpSpPr/>
          <p:nvPr/>
        </p:nvGrpSpPr>
        <p:grpSpPr>
          <a:xfrm rot="8321967">
            <a:off x="5224251" y="4575529"/>
            <a:ext cx="770083" cy="258917"/>
            <a:chOff x="3297650" y="2373281"/>
            <a:chExt cx="770083" cy="258917"/>
          </a:xfrm>
          <a:solidFill>
            <a:srgbClr val="A9DA74"/>
          </a:solidFill>
          <a:scene3d>
            <a:camera prst="orthographicFront"/>
            <a:lightRig rig="flat" dir="t"/>
          </a:scene3d>
        </p:grpSpPr>
        <p:sp>
          <p:nvSpPr>
            <p:cNvPr id="27" name="Freccia a destra 26"/>
            <p:cNvSpPr/>
            <p:nvPr/>
          </p:nvSpPr>
          <p:spPr>
            <a:xfrm rot="21572099">
              <a:off x="3297650" y="2373281"/>
              <a:ext cx="770083" cy="258917"/>
            </a:xfrm>
            <a:prstGeom prst="rightArrow">
              <a:avLst>
                <a:gd name="adj1" fmla="val 60000"/>
                <a:gd name="adj2" fmla="val 50000"/>
              </a:avLst>
            </a:prstGeom>
            <a:grpFill/>
            <a:sp3d z="-80000" prstMaterial="plastic">
              <a:bevelT w="50800" h="50800"/>
              <a:bevelB w="25400" h="25400" prst="angle"/>
            </a:sp3d>
          </p:spPr>
          <p:style>
            <a:lnRef idx="0">
              <a:schemeClr val="accent1">
                <a:tint val="60000"/>
                <a:hueOff val="0"/>
                <a:satOff val="0"/>
                <a:lumOff val="0"/>
                <a:alphaOff val="0"/>
              </a:schemeClr>
            </a:lnRef>
            <a:fillRef idx="3">
              <a:scrgbClr r="0" g="0" b="0"/>
            </a:fillRef>
            <a:effectRef idx="2">
              <a:schemeClr val="accent1">
                <a:tint val="60000"/>
                <a:hueOff val="0"/>
                <a:satOff val="0"/>
                <a:lumOff val="0"/>
                <a:alphaOff val="0"/>
              </a:schemeClr>
            </a:effectRef>
            <a:fontRef idx="minor">
              <a:schemeClr val="lt1"/>
            </a:fontRef>
          </p:style>
        </p:sp>
        <p:sp>
          <p:nvSpPr>
            <p:cNvPr id="28" name="Freccia a destra 4"/>
            <p:cNvSpPr txBox="1"/>
            <p:nvPr/>
          </p:nvSpPr>
          <p:spPr>
            <a:xfrm rot="21572099">
              <a:off x="3297651" y="2425379"/>
              <a:ext cx="692408" cy="155351"/>
            </a:xfrm>
            <a:prstGeom prst="rect">
              <a:avLst/>
            </a:prstGeom>
            <a:grpFill/>
            <a:sp3d z="-80000"/>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it-IT" sz="1100" kern="1200">
                <a:solidFill>
                  <a:schemeClr val="tx1"/>
                </a:solidFill>
              </a:endParaRPr>
            </a:p>
          </p:txBody>
        </p:sp>
      </p:grpSp>
      <p:grpSp>
        <p:nvGrpSpPr>
          <p:cNvPr id="32" name="Gruppo 31"/>
          <p:cNvGrpSpPr/>
          <p:nvPr/>
        </p:nvGrpSpPr>
        <p:grpSpPr>
          <a:xfrm rot="2329632">
            <a:off x="3452490" y="4542413"/>
            <a:ext cx="770083" cy="258917"/>
            <a:chOff x="3297650" y="2373281"/>
            <a:chExt cx="770083" cy="258917"/>
          </a:xfrm>
          <a:solidFill>
            <a:srgbClr val="A9DA74"/>
          </a:solidFill>
          <a:scene3d>
            <a:camera prst="orthographicFront"/>
            <a:lightRig rig="flat" dir="t"/>
          </a:scene3d>
        </p:grpSpPr>
        <p:sp>
          <p:nvSpPr>
            <p:cNvPr id="33" name="Freccia a destra 32"/>
            <p:cNvSpPr/>
            <p:nvPr/>
          </p:nvSpPr>
          <p:spPr>
            <a:xfrm rot="21572099">
              <a:off x="3297650" y="2373281"/>
              <a:ext cx="770083" cy="258917"/>
            </a:xfrm>
            <a:prstGeom prst="rightArrow">
              <a:avLst>
                <a:gd name="adj1" fmla="val 60000"/>
                <a:gd name="adj2" fmla="val 50000"/>
              </a:avLst>
            </a:prstGeom>
            <a:grpFill/>
            <a:sp3d z="-80000" prstMaterial="plastic">
              <a:bevelT w="50800" h="50800"/>
              <a:bevelB w="25400" h="25400" prst="angle"/>
            </a:sp3d>
          </p:spPr>
          <p:style>
            <a:lnRef idx="0">
              <a:schemeClr val="accent1">
                <a:tint val="60000"/>
                <a:hueOff val="0"/>
                <a:satOff val="0"/>
                <a:lumOff val="0"/>
                <a:alphaOff val="0"/>
              </a:schemeClr>
            </a:lnRef>
            <a:fillRef idx="3">
              <a:scrgbClr r="0" g="0" b="0"/>
            </a:fillRef>
            <a:effectRef idx="2">
              <a:schemeClr val="accent1">
                <a:tint val="60000"/>
                <a:hueOff val="0"/>
                <a:satOff val="0"/>
                <a:lumOff val="0"/>
                <a:alphaOff val="0"/>
              </a:schemeClr>
            </a:effectRef>
            <a:fontRef idx="minor">
              <a:schemeClr val="lt1"/>
            </a:fontRef>
          </p:style>
        </p:sp>
        <p:sp>
          <p:nvSpPr>
            <p:cNvPr id="34" name="Freccia a destra 4"/>
            <p:cNvSpPr txBox="1"/>
            <p:nvPr/>
          </p:nvSpPr>
          <p:spPr>
            <a:xfrm rot="21572099">
              <a:off x="3297651" y="2425379"/>
              <a:ext cx="692408" cy="155351"/>
            </a:xfrm>
            <a:prstGeom prst="rect">
              <a:avLst/>
            </a:prstGeom>
            <a:grpFill/>
            <a:sp3d z="-80000"/>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it-IT" sz="1100" kern="1200">
                <a:solidFill>
                  <a:schemeClr val="tx1"/>
                </a:solidFill>
              </a:endParaRPr>
            </a:p>
          </p:txBody>
        </p:sp>
      </p:grpSp>
      <p:grpSp>
        <p:nvGrpSpPr>
          <p:cNvPr id="35" name="Gruppo 34"/>
          <p:cNvGrpSpPr/>
          <p:nvPr/>
        </p:nvGrpSpPr>
        <p:grpSpPr>
          <a:xfrm>
            <a:off x="4038570" y="4761167"/>
            <a:ext cx="1291934" cy="1251963"/>
            <a:chOff x="4189632" y="1596872"/>
            <a:chExt cx="1791197" cy="1791197"/>
          </a:xfrm>
          <a:solidFill>
            <a:srgbClr val="A9DA74"/>
          </a:solidFill>
          <a:scene3d>
            <a:camera prst="orthographicFront"/>
            <a:lightRig rig="flat" dir="t"/>
          </a:scene3d>
        </p:grpSpPr>
        <p:sp>
          <p:nvSpPr>
            <p:cNvPr id="36" name="Ovale 35"/>
            <p:cNvSpPr/>
            <p:nvPr/>
          </p:nvSpPr>
          <p:spPr>
            <a:xfrm>
              <a:off x="4189632" y="1596872"/>
              <a:ext cx="1791197" cy="1791197"/>
            </a:xfrm>
            <a:prstGeom prst="ellipse">
              <a:avLst/>
            </a:prstGeom>
            <a:grpFill/>
            <a:sp3d prstMaterial="plastic">
              <a:bevelT w="120900" h="88900"/>
              <a:bevelB w="88900" h="31750" prst="angle"/>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37" name="Ovale 4"/>
            <p:cNvSpPr txBox="1"/>
            <p:nvPr/>
          </p:nvSpPr>
          <p:spPr>
            <a:xfrm>
              <a:off x="4529923" y="1977358"/>
              <a:ext cx="1150218" cy="1032658"/>
            </a:xfrm>
            <a:prstGeom prst="rect">
              <a:avLst/>
            </a:prstGeom>
            <a:noFill/>
            <a:ln>
              <a:noFill/>
            </a:ln>
            <a:sp3d/>
          </p:spPr>
          <p:style>
            <a:lnRef idx="0">
              <a:scrgbClr r="0" g="0" b="0"/>
            </a:lnRef>
            <a:fillRef idx="0">
              <a:scrgbClr r="0" g="0" b="0"/>
            </a:fillRef>
            <a:effectRef idx="0">
              <a:scrgbClr r="0" g="0" b="0"/>
            </a:effectRef>
            <a:fontRef idx="minor">
              <a:schemeClr val="lt1"/>
            </a:fontRef>
          </p:style>
          <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it-IT" sz="1500" b="1" kern="1200" dirty="0" smtClean="0">
                  <a:solidFill>
                    <a:schemeClr val="tx1"/>
                  </a:solidFill>
                </a:rPr>
                <a:t>Scuole più sicure</a:t>
              </a:r>
              <a:endParaRPr lang="it-IT" sz="1500" b="1" kern="1200" dirty="0">
                <a:solidFill>
                  <a:schemeClr val="tx1"/>
                </a:solidFill>
              </a:endParaRPr>
            </a:p>
          </p:txBody>
        </p:sp>
      </p:grpSp>
      <p:sp>
        <p:nvSpPr>
          <p:cNvPr id="3" name="CasellaDiTesto 2"/>
          <p:cNvSpPr txBox="1"/>
          <p:nvPr/>
        </p:nvSpPr>
        <p:spPr>
          <a:xfrm>
            <a:off x="192470" y="873587"/>
            <a:ext cx="4307522" cy="323165"/>
          </a:xfrm>
          <a:prstGeom prst="rect">
            <a:avLst/>
          </a:prstGeom>
          <a:solidFill>
            <a:srgbClr val="7CBF33"/>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just"/>
            <a:r>
              <a:rPr lang="it-IT" sz="1500" b="1" dirty="0" smtClean="0"/>
              <a:t>€366 MLN RISORSE GIÀ ASSEGNATE</a:t>
            </a:r>
            <a:endParaRPr lang="it-IT" sz="1500" b="1" dirty="0"/>
          </a:p>
        </p:txBody>
      </p:sp>
      <p:sp>
        <p:nvSpPr>
          <p:cNvPr id="38" name="CasellaDiTesto 37"/>
          <p:cNvSpPr txBox="1"/>
          <p:nvPr/>
        </p:nvSpPr>
        <p:spPr>
          <a:xfrm>
            <a:off x="4755990" y="873587"/>
            <a:ext cx="4127921" cy="323165"/>
          </a:xfrm>
          <a:prstGeom prst="rect">
            <a:avLst/>
          </a:prstGeom>
          <a:solidFill>
            <a:srgbClr val="7CBF33"/>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it-IT" sz="1500" b="1" dirty="0" smtClean="0"/>
              <a:t>€302 MLN RISORSE PREVISTE</a:t>
            </a:r>
            <a:endParaRPr lang="it-IT" sz="1500" b="1" dirty="0"/>
          </a:p>
        </p:txBody>
      </p:sp>
      <p:graphicFrame>
        <p:nvGraphicFramePr>
          <p:cNvPr id="2" name="Diagramma 1"/>
          <p:cNvGraphicFramePr/>
          <p:nvPr>
            <p:extLst>
              <p:ext uri="{D42A27DB-BD31-4B8C-83A1-F6EECF244321}">
                <p14:modId xmlns:p14="http://schemas.microsoft.com/office/powerpoint/2010/main" val="883922608"/>
              </p:ext>
            </p:extLst>
          </p:nvPr>
        </p:nvGraphicFramePr>
        <p:xfrm>
          <a:off x="4975086" y="1490092"/>
          <a:ext cx="4391938" cy="36524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74603585"/>
      </p:ext>
    </p:extLst>
  </p:cSld>
  <p:clrMapOvr>
    <a:masterClrMapping/>
  </p:clrMapOvr>
  <p:transition>
    <p:zo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sellaDiTesto 6"/>
          <p:cNvSpPr txBox="1"/>
          <p:nvPr/>
        </p:nvSpPr>
        <p:spPr>
          <a:xfrm>
            <a:off x="380408" y="116632"/>
            <a:ext cx="8640000" cy="369332"/>
          </a:xfrm>
          <a:prstGeom prst="rect">
            <a:avLst/>
          </a:prstGeom>
          <a:noFill/>
          <a:ln>
            <a:noFill/>
          </a:ln>
        </p:spPr>
        <p:txBody>
          <a:bodyPr wrap="square" rtlCol="0">
            <a:spAutoFit/>
          </a:bodyPr>
          <a:lstStyle/>
          <a:p>
            <a:pPr algn="ctr"/>
            <a:r>
              <a:rPr lang="it-IT" b="1" dirty="0" smtClean="0">
                <a:solidFill>
                  <a:schemeClr val="bg1"/>
                </a:solidFill>
              </a:rPr>
              <a:t>PROGRAMMAZIONE INTERVENTI EDILIZIA SCOLASTICA</a:t>
            </a:r>
            <a:endParaRPr lang="it-IT" b="1" dirty="0">
              <a:solidFill>
                <a:schemeClr val="bg1"/>
              </a:solidFill>
            </a:endParaRPr>
          </a:p>
        </p:txBody>
      </p:sp>
      <p:graphicFrame>
        <p:nvGraphicFramePr>
          <p:cNvPr id="6" name="Tabella 5"/>
          <p:cNvGraphicFramePr>
            <a:graphicFrameLocks noGrp="1"/>
          </p:cNvGraphicFramePr>
          <p:nvPr>
            <p:extLst>
              <p:ext uri="{D42A27DB-BD31-4B8C-83A1-F6EECF244321}">
                <p14:modId xmlns:p14="http://schemas.microsoft.com/office/powerpoint/2010/main" val="2317828399"/>
              </p:ext>
            </p:extLst>
          </p:nvPr>
        </p:nvGraphicFramePr>
        <p:xfrm>
          <a:off x="395536" y="908720"/>
          <a:ext cx="8469646" cy="4631189"/>
        </p:xfrm>
        <a:graphic>
          <a:graphicData uri="http://schemas.openxmlformats.org/drawingml/2006/table">
            <a:tbl>
              <a:tblPr firstRow="1" bandRow="1">
                <a:tableStyleId>{7DF18680-E054-41AD-8BC1-D1AEF772440D}</a:tableStyleId>
              </a:tblPr>
              <a:tblGrid>
                <a:gridCol w="4375738">
                  <a:extLst>
                    <a:ext uri="{9D8B030D-6E8A-4147-A177-3AD203B41FA5}">
                      <a16:colId xmlns:a16="http://schemas.microsoft.com/office/drawing/2014/main" val="1234164812"/>
                    </a:ext>
                  </a:extLst>
                </a:gridCol>
                <a:gridCol w="1332858">
                  <a:extLst>
                    <a:ext uri="{9D8B030D-6E8A-4147-A177-3AD203B41FA5}">
                      <a16:colId xmlns:a16="http://schemas.microsoft.com/office/drawing/2014/main" val="4051543135"/>
                    </a:ext>
                  </a:extLst>
                </a:gridCol>
                <a:gridCol w="1332858">
                  <a:extLst>
                    <a:ext uri="{9D8B030D-6E8A-4147-A177-3AD203B41FA5}">
                      <a16:colId xmlns:a16="http://schemas.microsoft.com/office/drawing/2014/main" val="1616985282"/>
                    </a:ext>
                  </a:extLst>
                </a:gridCol>
                <a:gridCol w="1428192">
                  <a:extLst>
                    <a:ext uri="{9D8B030D-6E8A-4147-A177-3AD203B41FA5}">
                      <a16:colId xmlns:a16="http://schemas.microsoft.com/office/drawing/2014/main" val="1249127283"/>
                    </a:ext>
                  </a:extLst>
                </a:gridCol>
              </a:tblGrid>
              <a:tr h="616098">
                <a:tc>
                  <a:txBody>
                    <a:bodyPr/>
                    <a:lstStyle/>
                    <a:p>
                      <a:pPr algn="ctr"/>
                      <a:r>
                        <a:rPr lang="it-IT" sz="1400" dirty="0" smtClean="0">
                          <a:latin typeface="Calibri" panose="020F0502020204030204" pitchFamily="34" charset="0"/>
                          <a:cs typeface="Calibri" panose="020F0502020204030204" pitchFamily="34" charset="0"/>
                        </a:rPr>
                        <a:t>FONTI FINANZIARIE</a:t>
                      </a:r>
                      <a:endParaRPr lang="it-IT" sz="1400" b="1" dirty="0" smtClean="0">
                        <a:solidFill>
                          <a:schemeClr val="tx1"/>
                        </a:solidFill>
                        <a:latin typeface="Calibri" panose="020F0502020204030204" pitchFamily="34" charset="0"/>
                        <a:cs typeface="Calibri" panose="020F0502020204030204" pitchFamily="34" charset="0"/>
                      </a:endParaRPr>
                    </a:p>
                  </a:txBody>
                  <a:tcPr anchor="ctr"/>
                </a:tc>
                <a:tc>
                  <a:txBody>
                    <a:bodyPr/>
                    <a:lstStyle/>
                    <a:p>
                      <a:pPr algn="ctr"/>
                      <a:r>
                        <a:rPr lang="it-IT" sz="1400" dirty="0" smtClean="0">
                          <a:latin typeface="Calibri" panose="020F0502020204030204" pitchFamily="34" charset="0"/>
                          <a:cs typeface="Calibri" panose="020F0502020204030204" pitchFamily="34" charset="0"/>
                        </a:rPr>
                        <a:t>N. INTERVENTI</a:t>
                      </a:r>
                      <a:endParaRPr lang="it-IT" sz="1400" b="1" dirty="0">
                        <a:solidFill>
                          <a:schemeClr val="tx1"/>
                        </a:solidFill>
                        <a:latin typeface="Calibri" panose="020F0502020204030204" pitchFamily="34" charset="0"/>
                        <a:cs typeface="Calibri" panose="020F0502020204030204" pitchFamily="34" charset="0"/>
                      </a:endParaRPr>
                    </a:p>
                  </a:txBody>
                  <a:tcPr anchor="ctr"/>
                </a:tc>
                <a:tc>
                  <a:txBody>
                    <a:bodyPr/>
                    <a:lstStyle/>
                    <a:p>
                      <a:pPr algn="ctr"/>
                      <a:r>
                        <a:rPr lang="it-IT" sz="1400" dirty="0" smtClean="0">
                          <a:latin typeface="Calibri" panose="020F0502020204030204" pitchFamily="34" charset="0"/>
                          <a:cs typeface="Calibri" panose="020F0502020204030204" pitchFamily="34" charset="0"/>
                        </a:rPr>
                        <a:t>IMPORTO</a:t>
                      </a:r>
                      <a:endParaRPr lang="it-IT" sz="1400" b="1" dirty="0">
                        <a:solidFill>
                          <a:schemeClr val="tx1"/>
                        </a:solidFill>
                        <a:latin typeface="Calibri" panose="020F0502020204030204" pitchFamily="34" charset="0"/>
                        <a:cs typeface="Calibri" panose="020F0502020204030204" pitchFamily="34" charset="0"/>
                      </a:endParaRPr>
                    </a:p>
                  </a:txBody>
                  <a:tcPr anchor="ctr"/>
                </a:tc>
                <a:tc>
                  <a:txBody>
                    <a:bodyPr/>
                    <a:lstStyle/>
                    <a:p>
                      <a:pPr algn="ctr"/>
                      <a:r>
                        <a:rPr lang="it-IT" sz="1400" dirty="0" smtClean="0">
                          <a:latin typeface="Calibri" panose="020F0502020204030204" pitchFamily="34" charset="0"/>
                          <a:cs typeface="Calibri" panose="020F0502020204030204" pitchFamily="34" charset="0"/>
                        </a:rPr>
                        <a:t>COMPETENZE PER ATTUAZIONE</a:t>
                      </a:r>
                      <a:endParaRPr lang="it-IT" sz="1400" b="1" dirty="0">
                        <a:solidFill>
                          <a:schemeClr val="tx1"/>
                        </a:solidFill>
                        <a:latin typeface="Calibri" panose="020F0502020204030204" pitchFamily="34" charset="0"/>
                        <a:cs typeface="Calibri" panose="020F0502020204030204" pitchFamily="34" charset="0"/>
                      </a:endParaRPr>
                    </a:p>
                  </a:txBody>
                  <a:tcPr anchor="ctr"/>
                </a:tc>
                <a:extLst>
                  <a:ext uri="{0D108BD9-81ED-4DB2-BD59-A6C34878D82A}">
                    <a16:rowId xmlns:a16="http://schemas.microsoft.com/office/drawing/2014/main" val="2220349052"/>
                  </a:ext>
                </a:extLst>
              </a:tr>
              <a:tr h="614725">
                <a:tc>
                  <a:txBody>
                    <a:bodyPr/>
                    <a:lstStyle/>
                    <a:p>
                      <a:pPr marL="0" marR="0" lvl="0" indent="0" algn="l" defTabSz="685800" rtl="0" eaLnBrk="1" fontAlgn="b" latinLnBrk="0" hangingPunct="1">
                        <a:lnSpc>
                          <a:spcPct val="100000"/>
                        </a:lnSpc>
                        <a:spcBef>
                          <a:spcPts val="0"/>
                        </a:spcBef>
                        <a:spcAft>
                          <a:spcPts val="0"/>
                        </a:spcAft>
                        <a:buClrTx/>
                        <a:buSzTx/>
                        <a:buFontTx/>
                        <a:buNone/>
                        <a:tabLst/>
                        <a:defRPr/>
                      </a:pPr>
                      <a:r>
                        <a:rPr lang="it-IT" sz="1200" b="1" u="none" strike="noStrike" dirty="0" smtClean="0">
                          <a:effectLst/>
                          <a:latin typeface="Calibri" panose="020F0502020204030204" pitchFamily="34" charset="0"/>
                          <a:cs typeface="Calibri" panose="020F0502020204030204" pitchFamily="34" charset="0"/>
                        </a:rPr>
                        <a:t>  </a:t>
                      </a:r>
                      <a:r>
                        <a:rPr lang="it-IT" sz="1200" b="1" kern="1200" dirty="0" smtClean="0">
                          <a:effectLst/>
                          <a:latin typeface="Calibri" panose="020F0502020204030204" pitchFamily="34" charset="0"/>
                          <a:cs typeface="Calibri" panose="020F0502020204030204" pitchFamily="34" charset="0"/>
                        </a:rPr>
                        <a:t>PATTO PER LO SVILUPPO DELLA REGIONE CALABRIA – </a:t>
                      </a:r>
                    </a:p>
                    <a:p>
                      <a:pPr marL="0" marR="0" lvl="0" indent="0" algn="l" defTabSz="685800" rtl="0" eaLnBrk="1" fontAlgn="b" latinLnBrk="0" hangingPunct="1">
                        <a:lnSpc>
                          <a:spcPct val="100000"/>
                        </a:lnSpc>
                        <a:spcBef>
                          <a:spcPts val="0"/>
                        </a:spcBef>
                        <a:spcAft>
                          <a:spcPts val="0"/>
                        </a:spcAft>
                        <a:buClrTx/>
                        <a:buSzTx/>
                        <a:buFontTx/>
                        <a:buNone/>
                        <a:tabLst/>
                        <a:defRPr/>
                      </a:pPr>
                      <a:r>
                        <a:rPr lang="it-IT" sz="1200" b="1" kern="1200" dirty="0" smtClean="0">
                          <a:effectLst/>
                          <a:latin typeface="Calibri" panose="020F0502020204030204" pitchFamily="34" charset="0"/>
                          <a:cs typeface="Calibri" panose="020F0502020204030204" pitchFamily="34" charset="0"/>
                        </a:rPr>
                        <a:t>   FSC 2014-2020 – Delibera CIPE n.26 del 10/08/2016</a:t>
                      </a:r>
                      <a:endParaRPr lang="it-IT" sz="1200" b="1" kern="1200" dirty="0" smtClean="0">
                        <a:solidFill>
                          <a:schemeClr val="dk1"/>
                        </a:solidFill>
                        <a:effectLst/>
                        <a:latin typeface="Calibri" panose="020F0502020204030204" pitchFamily="34" charset="0"/>
                        <a:ea typeface="+mn-ea"/>
                        <a:cs typeface="Calibri" panose="020F0502020204030204" pitchFamily="34" charset="0"/>
                      </a:endParaRPr>
                    </a:p>
                  </a:txBody>
                  <a:tcPr marL="7620" marR="7620" marT="7620" marB="0" anchor="ctr"/>
                </a:tc>
                <a:tc>
                  <a:txBody>
                    <a:bodyPr/>
                    <a:lstStyle/>
                    <a:p>
                      <a:pPr algn="ctr"/>
                      <a:r>
                        <a:rPr lang="it-IT" sz="1200" dirty="0" smtClean="0"/>
                        <a:t>251</a:t>
                      </a:r>
                      <a:endParaRPr lang="it-IT" sz="1200" dirty="0">
                        <a:latin typeface="+mn-lt"/>
                      </a:endParaRPr>
                    </a:p>
                  </a:txBody>
                  <a:tcPr anchor="ctr"/>
                </a:tc>
                <a:tc>
                  <a:txBody>
                    <a:bodyPr/>
                    <a:lstStyle/>
                    <a:p>
                      <a:pPr algn="ctr"/>
                      <a:r>
                        <a:rPr lang="it-IT" sz="1200" dirty="0" smtClean="0"/>
                        <a:t>€150 MLN</a:t>
                      </a:r>
                      <a:endParaRPr lang="it-IT" sz="1200" dirty="0">
                        <a:latin typeface="+mn-lt"/>
                      </a:endParaRPr>
                    </a:p>
                  </a:txBody>
                  <a:tcPr anchor="ctr"/>
                </a:tc>
                <a:tc rowSpan="4">
                  <a:txBody>
                    <a:bodyPr/>
                    <a:lstStyle/>
                    <a:p>
                      <a:pPr algn="ctr"/>
                      <a:r>
                        <a:rPr lang="it-IT" sz="1200" b="1" dirty="0" smtClean="0">
                          <a:latin typeface="Calibri" panose="020F0502020204030204" pitchFamily="34" charset="0"/>
                          <a:cs typeface="Calibri" panose="020F0502020204030204" pitchFamily="34" charset="0"/>
                        </a:rPr>
                        <a:t>REGIONE CALABRIA</a:t>
                      </a:r>
                      <a:endParaRPr lang="it-IT" sz="1200" b="1" dirty="0">
                        <a:latin typeface="Calibri" panose="020F0502020204030204" pitchFamily="34" charset="0"/>
                        <a:cs typeface="Calibri" panose="020F0502020204030204" pitchFamily="34" charset="0"/>
                      </a:endParaRPr>
                    </a:p>
                  </a:txBody>
                  <a:tcPr anchor="ctr"/>
                </a:tc>
                <a:extLst>
                  <a:ext uri="{0D108BD9-81ED-4DB2-BD59-A6C34878D82A}">
                    <a16:rowId xmlns:a16="http://schemas.microsoft.com/office/drawing/2014/main" val="203476331"/>
                  </a:ext>
                </a:extLst>
              </a:tr>
              <a:tr h="448176">
                <a:tc>
                  <a:txBody>
                    <a:bodyPr/>
                    <a:lstStyle/>
                    <a:p>
                      <a:pPr algn="l"/>
                      <a:r>
                        <a:rPr lang="de-DE" sz="1200" b="1" kern="1200" dirty="0" smtClean="0">
                          <a:effectLst/>
                          <a:latin typeface="Calibri" panose="020F0502020204030204" pitchFamily="34" charset="0"/>
                          <a:cs typeface="Calibri" panose="020F0502020204030204" pitchFamily="34" charset="0"/>
                        </a:rPr>
                        <a:t>Art. 32 bis, D.L. n. 269 del 30-09-2003 – </a:t>
                      </a:r>
                    </a:p>
                    <a:p>
                      <a:pPr algn="l"/>
                      <a:r>
                        <a:rPr lang="de-DE" sz="1200" b="1" kern="1200" dirty="0" smtClean="0">
                          <a:effectLst/>
                          <a:latin typeface="Calibri" panose="020F0502020204030204" pitchFamily="34" charset="0"/>
                          <a:cs typeface="Calibri" panose="020F0502020204030204" pitchFamily="34" charset="0"/>
                        </a:rPr>
                        <a:t>L. 244/07 </a:t>
                      </a:r>
                      <a:r>
                        <a:rPr lang="de-DE" sz="1200" b="1" kern="1200" dirty="0" err="1" smtClean="0">
                          <a:effectLst/>
                          <a:latin typeface="Calibri" panose="020F0502020204030204" pitchFamily="34" charset="0"/>
                          <a:cs typeface="Calibri" panose="020F0502020204030204" pitchFamily="34" charset="0"/>
                        </a:rPr>
                        <a:t>Annualità</a:t>
                      </a:r>
                      <a:r>
                        <a:rPr lang="de-DE" sz="1200" b="1" kern="1200" baseline="0" dirty="0" smtClean="0">
                          <a:effectLst/>
                          <a:latin typeface="Calibri" panose="020F0502020204030204" pitchFamily="34" charset="0"/>
                          <a:cs typeface="Calibri" panose="020F0502020204030204" pitchFamily="34" charset="0"/>
                        </a:rPr>
                        <a:t> 2014;2015;2016;2017</a:t>
                      </a:r>
                      <a:endParaRPr lang="it-IT" sz="1200" b="1" dirty="0">
                        <a:latin typeface="Calibri" panose="020F0502020204030204" pitchFamily="34" charset="0"/>
                        <a:cs typeface="Calibri" panose="020F0502020204030204" pitchFamily="34" charset="0"/>
                      </a:endParaRPr>
                    </a:p>
                  </a:txBody>
                  <a:tcPr anchor="ctr"/>
                </a:tc>
                <a:tc>
                  <a:txBody>
                    <a:bodyPr/>
                    <a:lstStyle/>
                    <a:p>
                      <a:pPr algn="ctr"/>
                      <a:r>
                        <a:rPr lang="it-IT" sz="1200" dirty="0" smtClean="0"/>
                        <a:t>36</a:t>
                      </a:r>
                      <a:endParaRPr lang="it-IT" sz="1200" dirty="0">
                        <a:solidFill>
                          <a:schemeClr val="tx1"/>
                        </a:solidFill>
                        <a:latin typeface="+mn-lt"/>
                      </a:endParaRPr>
                    </a:p>
                  </a:txBody>
                  <a:tcPr anchor="ctr"/>
                </a:tc>
                <a:tc>
                  <a:txBody>
                    <a:bodyPr/>
                    <a:lstStyle/>
                    <a:p>
                      <a:pPr algn="ctr"/>
                      <a:r>
                        <a:rPr lang="it-IT" sz="1200" dirty="0" smtClean="0"/>
                        <a:t>€14 MLN</a:t>
                      </a:r>
                      <a:endParaRPr lang="it-IT" sz="1200" dirty="0">
                        <a:solidFill>
                          <a:srgbClr val="FF0000"/>
                        </a:solidFill>
                        <a:latin typeface="+mn-lt"/>
                      </a:endParaRPr>
                    </a:p>
                  </a:txBody>
                  <a:tcPr anchor="ctr"/>
                </a:tc>
                <a:tc vMerge="1">
                  <a:txBody>
                    <a:bodyPr/>
                    <a:lstStyle/>
                    <a:p>
                      <a:pPr algn="ctr"/>
                      <a:endParaRPr lang="it-IT" sz="1200" dirty="0">
                        <a:solidFill>
                          <a:srgbClr val="FF0000"/>
                        </a:solidFill>
                        <a:latin typeface="+mn-lt"/>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4413760"/>
                  </a:ext>
                </a:extLst>
              </a:tr>
              <a:tr h="448176">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it-IT" sz="1200" b="1" kern="1200" dirty="0" smtClean="0">
                          <a:effectLst/>
                          <a:latin typeface="Calibri" panose="020F0502020204030204" pitchFamily="34" charset="0"/>
                          <a:cs typeface="Calibri" panose="020F0502020204030204" pitchFamily="34" charset="0"/>
                        </a:rPr>
                        <a:t>POR Calabria FESR 2014 - 2020</a:t>
                      </a:r>
                      <a:endParaRPr lang="it-IT" sz="1200" b="1" i="0" kern="1200" dirty="0" smtClean="0">
                        <a:solidFill>
                          <a:schemeClr val="tx1"/>
                        </a:solidFill>
                        <a:effectLst/>
                        <a:latin typeface="Calibri" panose="020F0502020204030204" pitchFamily="34" charset="0"/>
                        <a:ea typeface="+mn-ea"/>
                        <a:cs typeface="Calibri" panose="020F0502020204030204" pitchFamily="34" charset="0"/>
                      </a:endParaRPr>
                    </a:p>
                  </a:txBody>
                  <a:tcPr anchor="ctr"/>
                </a:tc>
                <a:tc>
                  <a:txBody>
                    <a:bodyPr/>
                    <a:lstStyle/>
                    <a:p>
                      <a:pPr algn="ctr"/>
                      <a:r>
                        <a:rPr lang="it-IT" sz="1200" dirty="0" smtClean="0"/>
                        <a:t>4</a:t>
                      </a:r>
                      <a:endParaRPr lang="it-IT" sz="1200" dirty="0">
                        <a:latin typeface="+mn-lt"/>
                      </a:endParaRPr>
                    </a:p>
                  </a:txBody>
                  <a:tcPr anchor="ctr"/>
                </a:tc>
                <a:tc>
                  <a:txBody>
                    <a:bodyPr/>
                    <a:lstStyle/>
                    <a:p>
                      <a:pPr algn="ctr"/>
                      <a:r>
                        <a:rPr lang="it-IT" sz="1200" dirty="0" smtClean="0"/>
                        <a:t>€32 MLN</a:t>
                      </a:r>
                      <a:endParaRPr lang="it-IT" sz="1200" dirty="0">
                        <a:latin typeface="+mn-lt"/>
                      </a:endParaRPr>
                    </a:p>
                  </a:txBody>
                  <a:tcPr anchor="ctr"/>
                </a:tc>
                <a:tc vMerge="1">
                  <a:txBody>
                    <a:bodyPr/>
                    <a:lstStyle/>
                    <a:p>
                      <a:pPr algn="ctr"/>
                      <a:endParaRPr lang="it-IT" sz="1200" dirty="0">
                        <a:latin typeface="+mn-lt"/>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57071530"/>
                  </a:ext>
                </a:extLst>
              </a:tr>
              <a:tr h="368861">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it-IT" sz="1200" b="1" dirty="0" smtClean="0">
                          <a:latin typeface="Calibri" panose="020F0502020204030204" pitchFamily="34" charset="0"/>
                          <a:cs typeface="Calibri" panose="020F0502020204030204" pitchFamily="34" charset="0"/>
                        </a:rPr>
                        <a:t>D.L.</a:t>
                      </a:r>
                      <a:r>
                        <a:rPr lang="it-IT" sz="1200" b="1" baseline="0" dirty="0" smtClean="0">
                          <a:latin typeface="Calibri" panose="020F0502020204030204" pitchFamily="34" charset="0"/>
                          <a:cs typeface="Calibri" panose="020F0502020204030204" pitchFamily="34" charset="0"/>
                        </a:rPr>
                        <a:t> n. 104 del 12-09-2013 (</a:t>
                      </a:r>
                      <a:r>
                        <a:rPr lang="it-IT" sz="1200" b="1" dirty="0" smtClean="0">
                          <a:latin typeface="Calibri" panose="020F0502020204030204" pitchFamily="34" charset="0"/>
                          <a:cs typeface="Calibri" panose="020F0502020204030204" pitchFamily="34" charset="0"/>
                        </a:rPr>
                        <a:t>Mutui Bei) Piano Triennale 2015-2017</a:t>
                      </a:r>
                      <a:endParaRPr lang="it-IT" sz="1200" b="1" dirty="0">
                        <a:solidFill>
                          <a:srgbClr val="FF0000"/>
                        </a:solidFill>
                        <a:latin typeface="Calibri" panose="020F0502020204030204" pitchFamily="34" charset="0"/>
                        <a:cs typeface="Calibri" panose="020F0502020204030204" pitchFamily="34" charset="0"/>
                      </a:endParaRPr>
                    </a:p>
                  </a:txBody>
                  <a:tcPr anchor="ctr"/>
                </a:tc>
                <a:tc>
                  <a:txBody>
                    <a:bodyPr/>
                    <a:lstStyle/>
                    <a:p>
                      <a:pPr algn="ctr"/>
                      <a:r>
                        <a:rPr lang="it-IT" sz="1200" dirty="0" smtClean="0"/>
                        <a:t>98</a:t>
                      </a:r>
                      <a:endParaRPr lang="it-IT" sz="1200" dirty="0">
                        <a:latin typeface="+mn-lt"/>
                      </a:endParaRPr>
                    </a:p>
                  </a:txBody>
                  <a:tcPr anchor="ctr"/>
                </a:tc>
                <a:tc>
                  <a:txBody>
                    <a:bodyPr/>
                    <a:lstStyle/>
                    <a:p>
                      <a:pPr algn="ctr"/>
                      <a:r>
                        <a:rPr lang="it-IT" sz="1200" dirty="0" smtClean="0"/>
                        <a:t>€52 MLN</a:t>
                      </a:r>
                      <a:endParaRPr lang="it-IT" sz="1200" dirty="0">
                        <a:latin typeface="+mn-lt"/>
                      </a:endParaRPr>
                    </a:p>
                  </a:txBody>
                  <a:tcPr anchor="ctr"/>
                </a:tc>
                <a:tc vMerge="1">
                  <a:txBody>
                    <a:bodyPr/>
                    <a:lstStyle/>
                    <a:p>
                      <a:pPr algn="ctr"/>
                      <a:endParaRPr lang="it-IT" sz="1200" dirty="0">
                        <a:latin typeface="+mn-lt"/>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6965637"/>
                  </a:ext>
                </a:extLst>
              </a:tr>
              <a:tr h="343709">
                <a:tc>
                  <a:txBody>
                    <a:bodyPr/>
                    <a:lstStyle/>
                    <a:p>
                      <a:pPr algn="r" fontAlgn="b"/>
                      <a:r>
                        <a:rPr lang="it-IT" sz="1200" b="1" u="none" strike="noStrike" dirty="0" smtClean="0">
                          <a:effectLst/>
                          <a:latin typeface="Calibri" panose="020F0502020204030204" pitchFamily="34" charset="0"/>
                          <a:cs typeface="Calibri" panose="020F0502020204030204" pitchFamily="34" charset="0"/>
                        </a:rPr>
                        <a:t>TOTALE</a:t>
                      </a:r>
                      <a:endParaRPr lang="it-IT" sz="1200" b="1" i="0" u="none" strike="noStrike" dirty="0">
                        <a:solidFill>
                          <a:srgbClr val="000000"/>
                        </a:solidFill>
                        <a:effectLst/>
                        <a:latin typeface="Calibri" panose="020F0502020204030204" pitchFamily="34" charset="0"/>
                        <a:cs typeface="Calibri" panose="020F0502020204030204" pitchFamily="34" charset="0"/>
                      </a:endParaRPr>
                    </a:p>
                  </a:txBody>
                  <a:tcPr marL="7620" marR="7620" marT="7620" marB="0" anchor="ctr"/>
                </a:tc>
                <a:tc>
                  <a:txBody>
                    <a:bodyPr/>
                    <a:lstStyle/>
                    <a:p>
                      <a:pPr algn="ctr"/>
                      <a:r>
                        <a:rPr lang="it-IT" sz="1200" b="1" dirty="0" smtClean="0"/>
                        <a:t>389</a:t>
                      </a:r>
                      <a:endParaRPr lang="it-IT" sz="1200" b="1" dirty="0">
                        <a:latin typeface="+mn-lt"/>
                      </a:endParaRPr>
                    </a:p>
                  </a:txBody>
                  <a:tcPr anchor="ctr"/>
                </a:tc>
                <a:tc>
                  <a:txBody>
                    <a:bodyPr/>
                    <a:lstStyle/>
                    <a:p>
                      <a:pPr algn="ctr"/>
                      <a:r>
                        <a:rPr lang="it-IT" sz="1200" b="1" dirty="0" smtClean="0"/>
                        <a:t>€ 248</a:t>
                      </a:r>
                      <a:r>
                        <a:rPr lang="it-IT" sz="1200" b="1" baseline="0" dirty="0" smtClean="0"/>
                        <a:t> MLN</a:t>
                      </a:r>
                      <a:endParaRPr lang="it-IT" sz="1200" b="1" dirty="0">
                        <a:latin typeface="+mn-lt"/>
                      </a:endParaRPr>
                    </a:p>
                  </a:txBody>
                  <a:tcPr anchor="ctr"/>
                </a:tc>
                <a:tc>
                  <a:txBody>
                    <a:bodyPr/>
                    <a:lstStyle/>
                    <a:p>
                      <a:pPr algn="ctr"/>
                      <a:endParaRPr lang="it-IT" sz="1200" b="1" dirty="0">
                        <a:latin typeface="+mn-lt"/>
                      </a:endParaRPr>
                    </a:p>
                  </a:txBody>
                  <a:tcPr anchor="ctr"/>
                </a:tc>
                <a:extLst>
                  <a:ext uri="{0D108BD9-81ED-4DB2-BD59-A6C34878D82A}">
                    <a16:rowId xmlns:a16="http://schemas.microsoft.com/office/drawing/2014/main" val="2902453529"/>
                  </a:ext>
                </a:extLst>
              </a:tr>
              <a:tr h="326270">
                <a:tc>
                  <a:txBody>
                    <a:bodyPr/>
                    <a:lstStyle/>
                    <a:p>
                      <a:pPr algn="l" fontAlgn="b"/>
                      <a:r>
                        <a:rPr lang="it-IT" sz="1200" b="1" kern="1200" dirty="0" smtClean="0">
                          <a:effectLst/>
                          <a:latin typeface="Calibri" panose="020F0502020204030204" pitchFamily="34" charset="0"/>
                          <a:cs typeface="Calibri" panose="020F0502020204030204" pitchFamily="34" charset="0"/>
                        </a:rPr>
                        <a:t>   Art. 25, comma 1 e 2-bis, DL n.50 del 24-04- 2017</a:t>
                      </a:r>
                      <a:endParaRPr lang="it-IT" sz="1200" b="1" i="0" u="none" strike="noStrike" dirty="0">
                        <a:solidFill>
                          <a:srgbClr val="000000"/>
                        </a:solidFill>
                        <a:effectLst/>
                        <a:latin typeface="Calibri" panose="020F0502020204030204" pitchFamily="34" charset="0"/>
                        <a:cs typeface="Calibri" panose="020F0502020204030204" pitchFamily="34" charset="0"/>
                      </a:endParaRPr>
                    </a:p>
                  </a:txBody>
                  <a:tcPr marL="7620" marR="7620" marT="7620" marB="0" anchor="ctr"/>
                </a:tc>
                <a:tc>
                  <a:txBody>
                    <a:bodyPr/>
                    <a:lstStyle/>
                    <a:p>
                      <a:pPr algn="ctr"/>
                      <a:r>
                        <a:rPr lang="it-IT" sz="1200" dirty="0" smtClean="0"/>
                        <a:t>54</a:t>
                      </a:r>
                      <a:endParaRPr lang="it-IT" sz="1200" dirty="0">
                        <a:latin typeface="+mn-lt"/>
                      </a:endParaRPr>
                    </a:p>
                  </a:txBody>
                  <a:tcPr anchor="ctr"/>
                </a:tc>
                <a:tc>
                  <a:txBody>
                    <a:bodyPr/>
                    <a:lstStyle/>
                    <a:p>
                      <a:pPr algn="ctr"/>
                      <a:r>
                        <a:rPr lang="it-IT" sz="1200" dirty="0" smtClean="0"/>
                        <a:t>€27 MLN</a:t>
                      </a:r>
                      <a:endParaRPr lang="it-IT" sz="1200" dirty="0">
                        <a:latin typeface="+mn-lt"/>
                      </a:endParaRPr>
                    </a:p>
                  </a:txBody>
                  <a:tcPr anchor="ctr"/>
                </a:tc>
                <a:tc rowSpan="3">
                  <a:txBody>
                    <a:bodyPr/>
                    <a:lstStyle/>
                    <a:p>
                      <a:pPr algn="ctr"/>
                      <a:r>
                        <a:rPr lang="it-IT" sz="1200" b="1" dirty="0" smtClean="0">
                          <a:latin typeface="Calibri" panose="020F0502020204030204" pitchFamily="34" charset="0"/>
                          <a:cs typeface="Calibri" panose="020F0502020204030204" pitchFamily="34" charset="0"/>
                        </a:rPr>
                        <a:t>MIUR</a:t>
                      </a:r>
                      <a:endParaRPr lang="it-IT" sz="1200" b="1" dirty="0">
                        <a:latin typeface="Calibri" panose="020F0502020204030204" pitchFamily="34" charset="0"/>
                        <a:cs typeface="Calibri" panose="020F0502020204030204" pitchFamily="34" charset="0"/>
                      </a:endParaRPr>
                    </a:p>
                  </a:txBody>
                  <a:tcPr anchor="ctr"/>
                </a:tc>
                <a:extLst>
                  <a:ext uri="{0D108BD9-81ED-4DB2-BD59-A6C34878D82A}">
                    <a16:rowId xmlns:a16="http://schemas.microsoft.com/office/drawing/2014/main" val="2021103220"/>
                  </a:ext>
                </a:extLst>
              </a:tr>
              <a:tr h="383461">
                <a:tc>
                  <a:txBody>
                    <a:bodyPr/>
                    <a:lstStyle/>
                    <a:p>
                      <a:pPr algn="l"/>
                      <a:r>
                        <a:rPr lang="it-IT" sz="1200" b="1" dirty="0" smtClean="0">
                          <a:latin typeface="Calibri" panose="020F0502020204030204" pitchFamily="34" charset="0"/>
                          <a:cs typeface="Calibri" panose="020F0502020204030204" pitchFamily="34" charset="0"/>
                        </a:rPr>
                        <a:t>Art.</a:t>
                      </a:r>
                      <a:r>
                        <a:rPr lang="it-IT" sz="1200" b="1" baseline="0" dirty="0" smtClean="0">
                          <a:latin typeface="Calibri" panose="020F0502020204030204" pitchFamily="34" charset="0"/>
                          <a:cs typeface="Calibri" panose="020F0502020204030204" pitchFamily="34" charset="0"/>
                        </a:rPr>
                        <a:t> 1, comma 140, Legge n. 232 del 11-12-2016</a:t>
                      </a:r>
                      <a:endParaRPr lang="it-IT" sz="1200" b="1" dirty="0">
                        <a:solidFill>
                          <a:schemeClr val="tx1"/>
                        </a:solidFill>
                        <a:latin typeface="Calibri" panose="020F0502020204030204" pitchFamily="34" charset="0"/>
                        <a:cs typeface="Calibri" panose="020F0502020204030204" pitchFamily="34" charset="0"/>
                      </a:endParaRPr>
                    </a:p>
                  </a:txBody>
                  <a:tcPr anchor="ctr"/>
                </a:tc>
                <a:tc>
                  <a:txBody>
                    <a:bodyPr/>
                    <a:lstStyle/>
                    <a:p>
                      <a:pPr algn="ctr"/>
                      <a:r>
                        <a:rPr lang="it-IT" sz="1200" dirty="0" smtClean="0"/>
                        <a:t>86</a:t>
                      </a:r>
                      <a:endParaRPr lang="it-IT" sz="1200" dirty="0">
                        <a:latin typeface="+mn-lt"/>
                      </a:endParaRPr>
                    </a:p>
                  </a:txBody>
                  <a:tcPr anchor="ctr"/>
                </a:tc>
                <a:tc>
                  <a:txBody>
                    <a:bodyPr/>
                    <a:lstStyle/>
                    <a:p>
                      <a:pPr algn="ctr"/>
                      <a:r>
                        <a:rPr lang="it-IT" sz="1200" dirty="0" smtClean="0"/>
                        <a:t>€87 MLN</a:t>
                      </a:r>
                      <a:endParaRPr lang="it-IT" sz="1200" dirty="0">
                        <a:latin typeface="+mn-lt"/>
                      </a:endParaRPr>
                    </a:p>
                  </a:txBody>
                  <a:tcPr anchor="ctr"/>
                </a:tc>
                <a:tc vMerge="1">
                  <a:txBody>
                    <a:bodyPr/>
                    <a:lstStyle/>
                    <a:p>
                      <a:pPr algn="ctr"/>
                      <a:endParaRPr lang="it-IT" sz="1200" dirty="0">
                        <a:latin typeface="+mn-lt"/>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47775071"/>
                  </a:ext>
                </a:extLst>
              </a:tr>
              <a:tr h="408627">
                <a:tc>
                  <a:txBody>
                    <a:bodyPr/>
                    <a:lstStyle/>
                    <a:p>
                      <a:r>
                        <a:rPr lang="it-IT" sz="1200" b="1" kern="1200" baseline="0" dirty="0" smtClean="0">
                          <a:latin typeface="Calibri" panose="020F0502020204030204" pitchFamily="34" charset="0"/>
                          <a:cs typeface="Calibri" panose="020F0502020204030204" pitchFamily="34" charset="0"/>
                        </a:rPr>
                        <a:t>Legge 205/17 Comma 853 DM 13.04.2018</a:t>
                      </a:r>
                      <a:endParaRPr lang="it-IT" sz="1200" b="1" kern="1200" baseline="0" dirty="0">
                        <a:solidFill>
                          <a:schemeClr val="dk1"/>
                        </a:solidFill>
                        <a:latin typeface="Calibri" panose="020F0502020204030204" pitchFamily="34" charset="0"/>
                        <a:ea typeface="+mn-ea"/>
                        <a:cs typeface="Calibri" panose="020F0502020204030204" pitchFamily="34" charset="0"/>
                      </a:endParaRPr>
                    </a:p>
                  </a:txBody>
                  <a:tcPr anchor="ctr"/>
                </a:tc>
                <a:tc>
                  <a:txBody>
                    <a:bodyPr/>
                    <a:lstStyle/>
                    <a:p>
                      <a:pPr algn="ctr"/>
                      <a:r>
                        <a:rPr lang="it-IT" sz="1200" kern="1200" dirty="0" smtClean="0"/>
                        <a:t>5</a:t>
                      </a:r>
                      <a:endParaRPr lang="it-IT" sz="1200" kern="1200" dirty="0">
                        <a:solidFill>
                          <a:schemeClr val="dk1"/>
                        </a:solidFill>
                        <a:latin typeface="+mn-lt"/>
                        <a:ea typeface="+mn-ea"/>
                        <a:cs typeface="+mn-cs"/>
                      </a:endParaRPr>
                    </a:p>
                  </a:txBody>
                  <a:tcPr anchor="ctr"/>
                </a:tc>
                <a:tc>
                  <a:txBody>
                    <a:bodyPr/>
                    <a:lstStyle/>
                    <a:p>
                      <a:pPr algn="ctr"/>
                      <a:r>
                        <a:rPr lang="it-IT" sz="1200" kern="1200" dirty="0" smtClean="0"/>
                        <a:t>€ 4 MLN</a:t>
                      </a:r>
                      <a:endParaRPr lang="it-IT" sz="1200" kern="1200" dirty="0">
                        <a:solidFill>
                          <a:schemeClr val="dk1"/>
                        </a:solidFill>
                        <a:latin typeface="+mn-lt"/>
                        <a:ea typeface="+mn-ea"/>
                        <a:cs typeface="+mn-cs"/>
                      </a:endParaRPr>
                    </a:p>
                  </a:txBody>
                  <a:tcPr anchor="ctr"/>
                </a:tc>
                <a:tc vMerge="1">
                  <a:txBody>
                    <a:bodyPr/>
                    <a:lstStyle/>
                    <a:p>
                      <a:pPr algn="ctr"/>
                      <a:endParaRPr lang="it-IT" sz="1200" b="1" dirty="0">
                        <a:latin typeface="+mn-lt"/>
                      </a:endParaRPr>
                    </a:p>
                  </a:txBody>
                  <a:tcPr anchor="ctr">
                    <a:lnR w="9525"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155185944"/>
                  </a:ext>
                </a:extLst>
              </a:tr>
              <a:tr h="268905">
                <a:tc>
                  <a:txBody>
                    <a:bodyPr/>
                    <a:lstStyle/>
                    <a:p>
                      <a:pPr algn="r"/>
                      <a:r>
                        <a:rPr lang="it-IT" sz="1200" b="1" dirty="0" smtClean="0">
                          <a:latin typeface="Calibri" panose="020F0502020204030204" pitchFamily="34" charset="0"/>
                          <a:cs typeface="Calibri" panose="020F0502020204030204" pitchFamily="34" charset="0"/>
                        </a:rPr>
                        <a:t>TOTALE</a:t>
                      </a:r>
                      <a:endParaRPr lang="it-IT" sz="1200" b="1" dirty="0">
                        <a:latin typeface="Calibri" panose="020F0502020204030204" pitchFamily="34" charset="0"/>
                        <a:cs typeface="Calibri" panose="020F0502020204030204" pitchFamily="34" charset="0"/>
                      </a:endParaRPr>
                    </a:p>
                  </a:txBody>
                  <a:tcPr anchor="ctr"/>
                </a:tc>
                <a:tc>
                  <a:txBody>
                    <a:bodyPr/>
                    <a:lstStyle/>
                    <a:p>
                      <a:pPr algn="ctr"/>
                      <a:r>
                        <a:rPr lang="it-IT" sz="1200" b="1" dirty="0" smtClean="0"/>
                        <a:t>145</a:t>
                      </a:r>
                      <a:endParaRPr lang="it-IT" sz="1200" b="1" dirty="0">
                        <a:latin typeface="+mn-lt"/>
                      </a:endParaRPr>
                    </a:p>
                  </a:txBody>
                  <a:tcPr anchor="ctr"/>
                </a:tc>
                <a:tc>
                  <a:txBody>
                    <a:bodyPr/>
                    <a:lstStyle/>
                    <a:p>
                      <a:pPr algn="ctr"/>
                      <a:r>
                        <a:rPr lang="it-IT" sz="1200" b="1" dirty="0" smtClean="0"/>
                        <a:t>€ 118 MLN</a:t>
                      </a:r>
                      <a:endParaRPr lang="it-IT" sz="1200" b="1" dirty="0">
                        <a:latin typeface="+mn-lt"/>
                      </a:endParaRPr>
                    </a:p>
                  </a:txBody>
                  <a:tcPr anchor="ctr"/>
                </a:tc>
                <a:tc>
                  <a:txBody>
                    <a:bodyPr/>
                    <a:lstStyle/>
                    <a:p>
                      <a:pPr algn="ctr"/>
                      <a:endParaRPr lang="it-IT" sz="1200" dirty="0">
                        <a:latin typeface="+mn-lt"/>
                      </a:endParaRPr>
                    </a:p>
                  </a:txBody>
                  <a:tcPr anchor="ctr"/>
                </a:tc>
                <a:extLst>
                  <a:ext uri="{0D108BD9-81ED-4DB2-BD59-A6C34878D82A}">
                    <a16:rowId xmlns:a16="http://schemas.microsoft.com/office/drawing/2014/main" val="2276401515"/>
                  </a:ext>
                </a:extLst>
              </a:tr>
              <a:tr h="268905">
                <a:tc>
                  <a:txBody>
                    <a:bodyPr/>
                    <a:lstStyle/>
                    <a:p>
                      <a:pPr algn="r"/>
                      <a:r>
                        <a:rPr lang="it-IT" sz="1200" b="1" dirty="0" smtClean="0"/>
                        <a:t>TOTALE COMPLESSIVO</a:t>
                      </a:r>
                      <a:endParaRPr lang="it-IT" sz="1200" b="1" dirty="0">
                        <a:latin typeface="+mn-lt"/>
                      </a:endParaRPr>
                    </a:p>
                  </a:txBody>
                  <a:tcPr anchor="ctr"/>
                </a:tc>
                <a:tc>
                  <a:txBody>
                    <a:bodyPr/>
                    <a:lstStyle/>
                    <a:p>
                      <a:pPr algn="ctr"/>
                      <a:r>
                        <a:rPr lang="it-IT" sz="1200" b="1" dirty="0" smtClean="0"/>
                        <a:t>534</a:t>
                      </a:r>
                      <a:endParaRPr lang="it-IT" sz="1200" b="1" dirty="0">
                        <a:latin typeface="+mn-lt"/>
                      </a:endParaRPr>
                    </a:p>
                  </a:txBody>
                  <a:tcPr anchor="ctr"/>
                </a:tc>
                <a:tc>
                  <a:txBody>
                    <a:bodyPr/>
                    <a:lstStyle/>
                    <a:p>
                      <a:pPr algn="ctr"/>
                      <a:r>
                        <a:rPr lang="it-IT" sz="1200" b="1" dirty="0" smtClean="0"/>
                        <a:t>€366 MLN</a:t>
                      </a:r>
                      <a:endParaRPr lang="it-IT" sz="1200" b="1" dirty="0">
                        <a:latin typeface="+mn-lt"/>
                      </a:endParaRPr>
                    </a:p>
                  </a:txBody>
                  <a:tcPr anchor="ctr"/>
                </a:tc>
                <a:tc>
                  <a:txBody>
                    <a:bodyPr/>
                    <a:lstStyle/>
                    <a:p>
                      <a:pPr algn="ctr"/>
                      <a:endParaRPr lang="it-IT" sz="1200" dirty="0">
                        <a:latin typeface="+mn-lt"/>
                      </a:endParaRPr>
                    </a:p>
                  </a:txBody>
                  <a:tcPr anchor="ctr"/>
                </a:tc>
                <a:extLst>
                  <a:ext uri="{0D108BD9-81ED-4DB2-BD59-A6C34878D82A}">
                    <a16:rowId xmlns:a16="http://schemas.microsoft.com/office/drawing/2014/main" val="3256444357"/>
                  </a:ext>
                </a:extLst>
              </a:tr>
            </a:tbl>
          </a:graphicData>
        </a:graphic>
      </p:graphicFrame>
    </p:spTree>
    <p:extLst>
      <p:ext uri="{BB962C8B-B14F-4D97-AF65-F5344CB8AC3E}">
        <p14:creationId xmlns:p14="http://schemas.microsoft.com/office/powerpoint/2010/main" val="2860968375"/>
      </p:ext>
    </p:extLst>
  </p:cSld>
  <p:clrMapOvr>
    <a:masterClrMapping/>
  </p:clrMapOvr>
  <p:transition>
    <p:zo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sellaDiTesto 6"/>
          <p:cNvSpPr txBox="1"/>
          <p:nvPr/>
        </p:nvSpPr>
        <p:spPr>
          <a:xfrm>
            <a:off x="251519" y="116632"/>
            <a:ext cx="8640000" cy="369332"/>
          </a:xfrm>
          <a:prstGeom prst="rect">
            <a:avLst/>
          </a:prstGeom>
          <a:noFill/>
          <a:ln>
            <a:noFill/>
          </a:ln>
        </p:spPr>
        <p:txBody>
          <a:bodyPr wrap="square" rtlCol="0">
            <a:spAutoFit/>
          </a:bodyPr>
          <a:lstStyle/>
          <a:p>
            <a:pPr algn="ctr"/>
            <a:r>
              <a:rPr lang="it-IT" b="1" dirty="0" smtClean="0">
                <a:solidFill>
                  <a:schemeClr val="bg1"/>
                </a:solidFill>
              </a:rPr>
              <a:t>PROGRAMMAZIONE INTERVENTI EDILIZIA SCOLASTICA</a:t>
            </a:r>
            <a:endParaRPr lang="it-IT" b="1" dirty="0">
              <a:solidFill>
                <a:schemeClr val="bg1"/>
              </a:solidFill>
            </a:endParaRPr>
          </a:p>
        </p:txBody>
      </p:sp>
      <p:sp>
        <p:nvSpPr>
          <p:cNvPr id="10" name="Segnaposto numero diapositiva 9"/>
          <p:cNvSpPr>
            <a:spLocks noGrp="1"/>
          </p:cNvSpPr>
          <p:nvPr>
            <p:ph type="sldNum" sz="quarter" idx="10"/>
          </p:nvPr>
        </p:nvSpPr>
        <p:spPr/>
        <p:txBody>
          <a:bodyPr/>
          <a:lstStyle/>
          <a:p>
            <a:fld id="{A6951730-35D9-4957-A0A8-0139D25E799A}" type="slidenum">
              <a:rPr lang="it-IT" smtClean="0"/>
              <a:pPr/>
              <a:t>9</a:t>
            </a:fld>
            <a:endParaRPr lang="it-IT" dirty="0"/>
          </a:p>
        </p:txBody>
      </p:sp>
      <p:graphicFrame>
        <p:nvGraphicFramePr>
          <p:cNvPr id="6" name="Tabella 5"/>
          <p:cNvGraphicFramePr>
            <a:graphicFrameLocks noGrp="1"/>
          </p:cNvGraphicFramePr>
          <p:nvPr>
            <p:extLst>
              <p:ext uri="{D42A27DB-BD31-4B8C-83A1-F6EECF244321}">
                <p14:modId xmlns:p14="http://schemas.microsoft.com/office/powerpoint/2010/main" val="3508340144"/>
              </p:ext>
            </p:extLst>
          </p:nvPr>
        </p:nvGraphicFramePr>
        <p:xfrm>
          <a:off x="359531" y="1124744"/>
          <a:ext cx="8423976" cy="4129217"/>
        </p:xfrm>
        <a:graphic>
          <a:graphicData uri="http://schemas.openxmlformats.org/drawingml/2006/table">
            <a:tbl>
              <a:tblPr firstRow="1" bandRow="1">
                <a:tableStyleId>{7DF18680-E054-41AD-8BC1-D1AEF772440D}</a:tableStyleId>
              </a:tblPr>
              <a:tblGrid>
                <a:gridCol w="2686958">
                  <a:extLst>
                    <a:ext uri="{9D8B030D-6E8A-4147-A177-3AD203B41FA5}">
                      <a16:colId xmlns:a16="http://schemas.microsoft.com/office/drawing/2014/main" val="1234164812"/>
                    </a:ext>
                  </a:extLst>
                </a:gridCol>
                <a:gridCol w="985452">
                  <a:extLst>
                    <a:ext uri="{9D8B030D-6E8A-4147-A177-3AD203B41FA5}">
                      <a16:colId xmlns:a16="http://schemas.microsoft.com/office/drawing/2014/main" val="3228766563"/>
                    </a:ext>
                  </a:extLst>
                </a:gridCol>
                <a:gridCol w="1080120">
                  <a:extLst>
                    <a:ext uri="{9D8B030D-6E8A-4147-A177-3AD203B41FA5}">
                      <a16:colId xmlns:a16="http://schemas.microsoft.com/office/drawing/2014/main" val="1683110693"/>
                    </a:ext>
                  </a:extLst>
                </a:gridCol>
                <a:gridCol w="864096">
                  <a:extLst>
                    <a:ext uri="{9D8B030D-6E8A-4147-A177-3AD203B41FA5}">
                      <a16:colId xmlns:a16="http://schemas.microsoft.com/office/drawing/2014/main" val="1947015968"/>
                    </a:ext>
                  </a:extLst>
                </a:gridCol>
                <a:gridCol w="890451">
                  <a:extLst>
                    <a:ext uri="{9D8B030D-6E8A-4147-A177-3AD203B41FA5}">
                      <a16:colId xmlns:a16="http://schemas.microsoft.com/office/drawing/2014/main" val="1127110657"/>
                    </a:ext>
                  </a:extLst>
                </a:gridCol>
                <a:gridCol w="837741">
                  <a:extLst>
                    <a:ext uri="{9D8B030D-6E8A-4147-A177-3AD203B41FA5}">
                      <a16:colId xmlns:a16="http://schemas.microsoft.com/office/drawing/2014/main" val="892624928"/>
                    </a:ext>
                  </a:extLst>
                </a:gridCol>
                <a:gridCol w="1079158">
                  <a:extLst>
                    <a:ext uri="{9D8B030D-6E8A-4147-A177-3AD203B41FA5}">
                      <a16:colId xmlns:a16="http://schemas.microsoft.com/office/drawing/2014/main" val="3253828412"/>
                    </a:ext>
                  </a:extLst>
                </a:gridCol>
              </a:tblGrid>
              <a:tr h="507764">
                <a:tc>
                  <a:txBody>
                    <a:bodyPr/>
                    <a:lstStyle/>
                    <a:p>
                      <a:pPr algn="ctr"/>
                      <a:r>
                        <a:rPr lang="it-IT" sz="1200" b="1" dirty="0" smtClean="0">
                          <a:solidFill>
                            <a:schemeClr val="lt1"/>
                          </a:solidFill>
                          <a:latin typeface="Calibri" panose="020F0502020204030204" pitchFamily="34" charset="0"/>
                          <a:cs typeface="Calibri" panose="020F0502020204030204" pitchFamily="34" charset="0"/>
                        </a:rPr>
                        <a:t>FONTI</a:t>
                      </a:r>
                      <a:r>
                        <a:rPr lang="it-IT" sz="1200" b="1" baseline="0" dirty="0" smtClean="0">
                          <a:solidFill>
                            <a:schemeClr val="lt1"/>
                          </a:solidFill>
                          <a:latin typeface="Calibri" panose="020F0502020204030204" pitchFamily="34" charset="0"/>
                          <a:cs typeface="Calibri" panose="020F0502020204030204" pitchFamily="34" charset="0"/>
                        </a:rPr>
                        <a:t> FINANZIARIE</a:t>
                      </a:r>
                      <a:endParaRPr lang="it-IT" sz="1200" b="1" dirty="0">
                        <a:solidFill>
                          <a:schemeClr val="tx1"/>
                        </a:solidFill>
                        <a:latin typeface="Calibri" panose="020F0502020204030204" pitchFamily="34" charset="0"/>
                        <a:cs typeface="Calibri" panose="020F0502020204030204" pitchFamily="34" charset="0"/>
                      </a:endParaRPr>
                    </a:p>
                  </a:txBody>
                  <a:tcPr anchor="ctr"/>
                </a:tc>
                <a:tc>
                  <a:txBody>
                    <a:bodyPr/>
                    <a:lstStyle/>
                    <a:p>
                      <a:pPr algn="ctr"/>
                      <a:endParaRPr lang="it-IT" sz="1200" b="1" dirty="0">
                        <a:solidFill>
                          <a:schemeClr val="tx1"/>
                        </a:solidFill>
                        <a:latin typeface="Calibri" panose="020F0502020204030204" pitchFamily="34" charset="0"/>
                        <a:cs typeface="Calibri" panose="020F0502020204030204" pitchFamily="34" charset="0"/>
                      </a:endParaRPr>
                    </a:p>
                  </a:txBody>
                  <a:tcPr anchor="ctr"/>
                </a:tc>
                <a:tc>
                  <a:txBody>
                    <a:bodyPr/>
                    <a:lstStyle/>
                    <a:p>
                      <a:pPr algn="ctr"/>
                      <a:r>
                        <a:rPr lang="it-IT" sz="1200" dirty="0" smtClean="0">
                          <a:latin typeface="Calibri" panose="020F0502020204030204" pitchFamily="34" charset="0"/>
                          <a:cs typeface="Calibri" panose="020F0502020204030204" pitchFamily="34" charset="0"/>
                        </a:rPr>
                        <a:t>Interventi programmati</a:t>
                      </a:r>
                      <a:endParaRPr lang="it-IT" sz="1200" b="1" dirty="0">
                        <a:solidFill>
                          <a:schemeClr val="tx1"/>
                        </a:solidFill>
                        <a:latin typeface="Calibri" panose="020F0502020204030204" pitchFamily="34" charset="0"/>
                        <a:cs typeface="Calibri" panose="020F0502020204030204" pitchFamily="34" charset="0"/>
                      </a:endParaRPr>
                    </a:p>
                  </a:txBody>
                  <a:tcPr anchor="ctr"/>
                </a:tc>
                <a:tc>
                  <a:txBody>
                    <a:bodyPr/>
                    <a:lstStyle/>
                    <a:p>
                      <a:pPr algn="ctr"/>
                      <a:r>
                        <a:rPr lang="it-IT" sz="1200" dirty="0" smtClean="0">
                          <a:latin typeface="Calibri" panose="020F0502020204030204" pitchFamily="34" charset="0"/>
                          <a:cs typeface="Calibri" panose="020F0502020204030204" pitchFamily="34" charset="0"/>
                        </a:rPr>
                        <a:t>Interventi in corso</a:t>
                      </a:r>
                      <a:endParaRPr lang="it-IT" sz="1200" b="1" dirty="0">
                        <a:solidFill>
                          <a:schemeClr val="tx1"/>
                        </a:solidFill>
                        <a:latin typeface="Calibri" panose="020F0502020204030204" pitchFamily="34" charset="0"/>
                        <a:cs typeface="Calibri" panose="020F0502020204030204" pitchFamily="34" charset="0"/>
                      </a:endParaRPr>
                    </a:p>
                  </a:txBody>
                  <a:tcPr anchor="ctr"/>
                </a:tc>
                <a:tc>
                  <a:txBody>
                    <a:bodyPr/>
                    <a:lstStyle/>
                    <a:p>
                      <a:pPr algn="ctr"/>
                      <a:r>
                        <a:rPr lang="it-IT" sz="1200" dirty="0" smtClean="0">
                          <a:latin typeface="Calibri" panose="020F0502020204030204" pitchFamily="34" charset="0"/>
                          <a:cs typeface="Calibri" panose="020F0502020204030204" pitchFamily="34" charset="0"/>
                        </a:rPr>
                        <a:t>Interventi ultimati</a:t>
                      </a:r>
                      <a:endParaRPr lang="it-IT" sz="1200" b="1" dirty="0">
                        <a:solidFill>
                          <a:schemeClr val="tx1"/>
                        </a:solidFill>
                        <a:latin typeface="Calibri" panose="020F0502020204030204" pitchFamily="34" charset="0"/>
                        <a:cs typeface="Calibri" panose="020F0502020204030204" pitchFamily="34" charset="0"/>
                      </a:endParaRPr>
                    </a:p>
                  </a:txBody>
                  <a:tcPr anchor="ctr"/>
                </a:tc>
                <a:tc>
                  <a:txBody>
                    <a:bodyPr/>
                    <a:lstStyle/>
                    <a:p>
                      <a:pPr algn="ctr"/>
                      <a:r>
                        <a:rPr lang="it-IT" sz="1200" dirty="0" smtClean="0">
                          <a:latin typeface="Calibri" panose="020F0502020204030204" pitchFamily="34" charset="0"/>
                          <a:cs typeface="Calibri" panose="020F0502020204030204" pitchFamily="34" charset="0"/>
                        </a:rPr>
                        <a:t>TOTALE PARZIALE </a:t>
                      </a:r>
                      <a:endParaRPr lang="it-IT" sz="1200" b="1" dirty="0">
                        <a:solidFill>
                          <a:schemeClr val="tx1"/>
                        </a:solidFill>
                        <a:latin typeface="Calibri" panose="020F0502020204030204" pitchFamily="34" charset="0"/>
                        <a:cs typeface="Calibri" panose="020F0502020204030204"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1200" dirty="0" smtClean="0">
                          <a:latin typeface="Calibri" panose="020F0502020204030204" pitchFamily="34" charset="0"/>
                          <a:cs typeface="Calibri" panose="020F0502020204030204" pitchFamily="34" charset="0"/>
                        </a:rPr>
                        <a:t>COMPETENZE</a:t>
                      </a:r>
                      <a:endParaRPr lang="it-IT" sz="1200" b="1" dirty="0" smtClean="0">
                        <a:solidFill>
                          <a:schemeClr val="tx1"/>
                        </a:solidFill>
                        <a:latin typeface="Calibri" panose="020F0502020204030204" pitchFamily="34" charset="0"/>
                        <a:cs typeface="Calibri" panose="020F0502020204030204" pitchFamily="34" charset="0"/>
                      </a:endParaRPr>
                    </a:p>
                  </a:txBody>
                  <a:tcPr anchor="ctr"/>
                </a:tc>
                <a:extLst>
                  <a:ext uri="{0D108BD9-81ED-4DB2-BD59-A6C34878D82A}">
                    <a16:rowId xmlns:a16="http://schemas.microsoft.com/office/drawing/2014/main" val="2220349052"/>
                  </a:ext>
                </a:extLst>
              </a:tr>
              <a:tr h="280639">
                <a:tc rowSpan="2">
                  <a:txBody>
                    <a:bodyPr/>
                    <a:lstStyle/>
                    <a:p>
                      <a:pPr marL="0" marR="0" indent="0" algn="l" defTabSz="685800" rtl="0" eaLnBrk="1" fontAlgn="b" latinLnBrk="0" hangingPunct="1">
                        <a:lnSpc>
                          <a:spcPct val="100000"/>
                        </a:lnSpc>
                        <a:spcBef>
                          <a:spcPts val="0"/>
                        </a:spcBef>
                        <a:spcAft>
                          <a:spcPts val="0"/>
                        </a:spcAft>
                        <a:buClrTx/>
                        <a:buSzTx/>
                        <a:buFontTx/>
                        <a:buNone/>
                        <a:tabLst/>
                        <a:defRPr/>
                      </a:pPr>
                      <a:r>
                        <a:rPr lang="it-IT" sz="1200" u="none" strike="noStrike" dirty="0" smtClean="0">
                          <a:effectLst/>
                          <a:latin typeface="Calibri" panose="020F0502020204030204" pitchFamily="34" charset="0"/>
                          <a:cs typeface="Calibri" panose="020F0502020204030204" pitchFamily="34" charset="0"/>
                        </a:rPr>
                        <a:t> PATTO PER LO</a:t>
                      </a:r>
                      <a:r>
                        <a:rPr lang="it-IT" sz="1200" u="none" strike="noStrike" baseline="0" dirty="0" smtClean="0">
                          <a:effectLst/>
                          <a:latin typeface="Calibri" panose="020F0502020204030204" pitchFamily="34" charset="0"/>
                          <a:cs typeface="Calibri" panose="020F0502020204030204" pitchFamily="34" charset="0"/>
                        </a:rPr>
                        <a:t> SVILUPPO DELLA REGIONE CALABRIA</a:t>
                      </a:r>
                      <a:r>
                        <a:rPr lang="it-IT" sz="1200" u="none" strike="noStrike" dirty="0" smtClean="0">
                          <a:effectLst/>
                          <a:latin typeface="Calibri" panose="020F0502020204030204" pitchFamily="34" charset="0"/>
                          <a:cs typeface="Calibri" panose="020F0502020204030204" pitchFamily="34" charset="0"/>
                        </a:rPr>
                        <a:t> – FSC 2014-2020 – Delibera CIPE n.26 del</a:t>
                      </a:r>
                      <a:r>
                        <a:rPr lang="it-IT" sz="1200" u="none" strike="noStrike" baseline="0" dirty="0" smtClean="0">
                          <a:effectLst/>
                          <a:latin typeface="Calibri" panose="020F0502020204030204" pitchFamily="34" charset="0"/>
                          <a:cs typeface="Calibri" panose="020F0502020204030204" pitchFamily="34" charset="0"/>
                        </a:rPr>
                        <a:t> </a:t>
                      </a:r>
                      <a:r>
                        <a:rPr lang="it-IT" sz="1200" u="none" strike="noStrike" dirty="0" smtClean="0">
                          <a:effectLst/>
                          <a:latin typeface="Calibri" panose="020F0502020204030204" pitchFamily="34" charset="0"/>
                          <a:cs typeface="Calibri" panose="020F0502020204030204" pitchFamily="34" charset="0"/>
                        </a:rPr>
                        <a:t>10/08/2016</a:t>
                      </a:r>
                      <a:endParaRPr lang="it-IT" sz="1200" b="0" i="0" u="none" strike="noStrike" dirty="0" smtClean="0">
                        <a:solidFill>
                          <a:schemeClr val="tx1"/>
                        </a:solidFill>
                        <a:effectLst/>
                        <a:latin typeface="Calibri" panose="020F0502020204030204" pitchFamily="34" charset="0"/>
                        <a:cs typeface="Calibri" panose="020F0502020204030204" pitchFamily="34" charset="0"/>
                      </a:endParaRPr>
                    </a:p>
                  </a:txBody>
                  <a:tcPr marL="7620" marR="7620" marT="7620" marB="0" anchor="ctr"/>
                </a:tc>
                <a:tc>
                  <a:txBody>
                    <a:bodyPr/>
                    <a:lstStyle/>
                    <a:p>
                      <a:pPr algn="ctr"/>
                      <a:r>
                        <a:rPr lang="it-IT" sz="1200" dirty="0" smtClean="0">
                          <a:latin typeface="Calibri" panose="020F0502020204030204" pitchFamily="34" charset="0"/>
                          <a:cs typeface="Calibri" panose="020F0502020204030204" pitchFamily="34" charset="0"/>
                        </a:rPr>
                        <a:t>N.</a:t>
                      </a:r>
                      <a:r>
                        <a:rPr lang="it-IT" sz="1200" baseline="0" dirty="0" smtClean="0">
                          <a:latin typeface="Calibri" panose="020F0502020204030204" pitchFamily="34" charset="0"/>
                          <a:cs typeface="Calibri" panose="020F0502020204030204" pitchFamily="34" charset="0"/>
                        </a:rPr>
                        <a:t> interventi</a:t>
                      </a:r>
                      <a:endParaRPr lang="it-IT" sz="1200" dirty="0">
                        <a:latin typeface="Calibri" panose="020F0502020204030204" pitchFamily="34" charset="0"/>
                        <a:cs typeface="Calibri" panose="020F0502020204030204" pitchFamily="34" charset="0"/>
                      </a:endParaRPr>
                    </a:p>
                  </a:txBody>
                  <a:tcPr anchor="ctr"/>
                </a:tc>
                <a:tc>
                  <a:txBody>
                    <a:bodyPr/>
                    <a:lstStyle/>
                    <a:p>
                      <a:pPr algn="ctr"/>
                      <a:r>
                        <a:rPr lang="it-IT" sz="1200" dirty="0" smtClean="0">
                          <a:latin typeface="Calibri" panose="020F0502020204030204" pitchFamily="34" charset="0"/>
                          <a:cs typeface="Calibri" panose="020F0502020204030204" pitchFamily="34" charset="0"/>
                        </a:rPr>
                        <a:t>210</a:t>
                      </a:r>
                    </a:p>
                  </a:txBody>
                  <a:tcPr anchor="ctr"/>
                </a:tc>
                <a:tc>
                  <a:txBody>
                    <a:bodyPr/>
                    <a:lstStyle/>
                    <a:p>
                      <a:pPr algn="ctr"/>
                      <a:r>
                        <a:rPr lang="it-IT" sz="1200" dirty="0" smtClean="0">
                          <a:latin typeface="Calibri" panose="020F0502020204030204" pitchFamily="34" charset="0"/>
                          <a:cs typeface="Calibri" panose="020F0502020204030204" pitchFamily="34" charset="0"/>
                        </a:rPr>
                        <a:t>40</a:t>
                      </a:r>
                      <a:endParaRPr lang="it-IT" sz="1200" dirty="0">
                        <a:latin typeface="Calibri" panose="020F0502020204030204" pitchFamily="34" charset="0"/>
                        <a:cs typeface="Calibri" panose="020F0502020204030204" pitchFamily="34" charset="0"/>
                      </a:endParaRPr>
                    </a:p>
                  </a:txBody>
                  <a:tcPr anchor="ctr"/>
                </a:tc>
                <a:tc>
                  <a:txBody>
                    <a:bodyPr/>
                    <a:lstStyle/>
                    <a:p>
                      <a:pPr algn="ctr"/>
                      <a:r>
                        <a:rPr lang="it-IT" sz="1200" dirty="0" smtClean="0">
                          <a:latin typeface="Calibri" panose="020F0502020204030204" pitchFamily="34" charset="0"/>
                          <a:cs typeface="Calibri" panose="020F0502020204030204" pitchFamily="34" charset="0"/>
                        </a:rPr>
                        <a:t>1</a:t>
                      </a:r>
                      <a:endParaRPr lang="it-IT" sz="1200" dirty="0">
                        <a:latin typeface="Calibri" panose="020F0502020204030204" pitchFamily="34" charset="0"/>
                        <a:cs typeface="Calibri" panose="020F0502020204030204" pitchFamily="34" charset="0"/>
                      </a:endParaRPr>
                    </a:p>
                  </a:txBody>
                  <a:tcPr anchor="ctr"/>
                </a:tc>
                <a:tc>
                  <a:txBody>
                    <a:bodyPr/>
                    <a:lstStyle/>
                    <a:p>
                      <a:pPr algn="ctr"/>
                      <a:r>
                        <a:rPr lang="it-IT" sz="1200" b="1" dirty="0" smtClean="0">
                          <a:latin typeface="Calibri" panose="020F0502020204030204" pitchFamily="34" charset="0"/>
                          <a:cs typeface="Calibri" panose="020F0502020204030204" pitchFamily="34" charset="0"/>
                        </a:rPr>
                        <a:t>251</a:t>
                      </a:r>
                      <a:endParaRPr lang="it-IT" sz="1200" b="1" dirty="0">
                        <a:latin typeface="Calibri" panose="020F0502020204030204" pitchFamily="34" charset="0"/>
                        <a:cs typeface="Calibri" panose="020F0502020204030204" pitchFamily="34" charset="0"/>
                      </a:endParaRPr>
                    </a:p>
                  </a:txBody>
                  <a:tcPr anchor="ctr"/>
                </a:tc>
                <a:tc rowSpan="10">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1200" b="1" dirty="0" smtClean="0">
                          <a:latin typeface="Calibri" panose="020F0502020204030204" pitchFamily="34" charset="0"/>
                          <a:cs typeface="Calibri" panose="020F0502020204030204" pitchFamily="34" charset="0"/>
                        </a:rPr>
                        <a:t>REGIONE CALABRIA</a:t>
                      </a:r>
                    </a:p>
                  </a:txBody>
                  <a:tcPr anchor="ctr"/>
                </a:tc>
                <a:extLst>
                  <a:ext uri="{0D108BD9-81ED-4DB2-BD59-A6C34878D82A}">
                    <a16:rowId xmlns:a16="http://schemas.microsoft.com/office/drawing/2014/main" val="203476331"/>
                  </a:ext>
                </a:extLst>
              </a:tr>
              <a:tr h="288616">
                <a:tc vMerge="1">
                  <a:txBody>
                    <a:bodyPr/>
                    <a:lstStyle/>
                    <a:p>
                      <a:endParaRPr lang="it-IT"/>
                    </a:p>
                  </a:txBody>
                  <a:tcPr/>
                </a:tc>
                <a:tc>
                  <a:txBody>
                    <a:bodyPr/>
                    <a:lstStyle/>
                    <a:p>
                      <a:pPr algn="ctr"/>
                      <a:r>
                        <a:rPr lang="it-IT" sz="1200" dirty="0" smtClean="0">
                          <a:latin typeface="Calibri" panose="020F0502020204030204" pitchFamily="34" charset="0"/>
                          <a:cs typeface="Calibri" panose="020F0502020204030204" pitchFamily="34" charset="0"/>
                        </a:rPr>
                        <a:t>Importo €</a:t>
                      </a:r>
                      <a:endParaRPr lang="it-IT" sz="1200" dirty="0">
                        <a:latin typeface="Calibri" panose="020F0502020204030204" pitchFamily="34" charset="0"/>
                        <a:cs typeface="Calibri" panose="020F0502020204030204" pitchFamily="34" charset="0"/>
                      </a:endParaRPr>
                    </a:p>
                  </a:txBody>
                  <a:tcPr anchor="ctr"/>
                </a:tc>
                <a:tc>
                  <a:txBody>
                    <a:bodyPr/>
                    <a:lstStyle/>
                    <a:p>
                      <a:pPr algn="ctr"/>
                      <a:r>
                        <a:rPr lang="it-IT" sz="1200" dirty="0" smtClean="0">
                          <a:latin typeface="Calibri" panose="020F0502020204030204" pitchFamily="34" charset="0"/>
                          <a:cs typeface="Calibri" panose="020F0502020204030204" pitchFamily="34" charset="0"/>
                        </a:rPr>
                        <a:t>€ 125 MLN</a:t>
                      </a:r>
                      <a:endParaRPr lang="it-IT" sz="1200" dirty="0">
                        <a:latin typeface="Calibri" panose="020F0502020204030204" pitchFamily="34" charset="0"/>
                        <a:cs typeface="Calibri" panose="020F0502020204030204" pitchFamily="34" charset="0"/>
                      </a:endParaRPr>
                    </a:p>
                  </a:txBody>
                  <a:tcPr anchor="ctr"/>
                </a:tc>
                <a:tc>
                  <a:txBody>
                    <a:bodyPr/>
                    <a:lstStyle/>
                    <a:p>
                      <a:pPr algn="ctr"/>
                      <a:r>
                        <a:rPr lang="it-IT" sz="1200" dirty="0" smtClean="0">
                          <a:latin typeface="Calibri" panose="020F0502020204030204" pitchFamily="34" charset="0"/>
                          <a:cs typeface="Calibri" panose="020F0502020204030204" pitchFamily="34" charset="0"/>
                        </a:rPr>
                        <a:t>€24 MLN</a:t>
                      </a:r>
                      <a:endParaRPr lang="it-IT" sz="1200" dirty="0">
                        <a:latin typeface="Calibri" panose="020F0502020204030204" pitchFamily="34" charset="0"/>
                        <a:cs typeface="Calibri" panose="020F0502020204030204" pitchFamily="34" charset="0"/>
                      </a:endParaRPr>
                    </a:p>
                  </a:txBody>
                  <a:tcPr anchor="ctr"/>
                </a:tc>
                <a:tc>
                  <a:txBody>
                    <a:bodyPr/>
                    <a:lstStyle/>
                    <a:p>
                      <a:pPr algn="ctr"/>
                      <a:r>
                        <a:rPr lang="it-IT" sz="1200" dirty="0" smtClean="0">
                          <a:latin typeface="Calibri" panose="020F0502020204030204" pitchFamily="34" charset="0"/>
                          <a:cs typeface="Calibri" panose="020F0502020204030204" pitchFamily="34" charset="0"/>
                        </a:rPr>
                        <a:t>0,4</a:t>
                      </a:r>
                      <a:endParaRPr lang="it-IT" sz="1200" dirty="0">
                        <a:latin typeface="Calibri" panose="020F0502020204030204" pitchFamily="34" charset="0"/>
                        <a:cs typeface="Calibri" panose="020F0502020204030204" pitchFamily="34" charset="0"/>
                      </a:endParaRPr>
                    </a:p>
                  </a:txBody>
                  <a:tcPr anchor="ctr"/>
                </a:tc>
                <a:tc>
                  <a:txBody>
                    <a:bodyPr/>
                    <a:lstStyle/>
                    <a:p>
                      <a:pPr algn="ctr"/>
                      <a:r>
                        <a:rPr lang="it-IT" sz="1200" b="1" dirty="0" smtClean="0">
                          <a:latin typeface="Calibri" panose="020F0502020204030204" pitchFamily="34" charset="0"/>
                          <a:cs typeface="Calibri" panose="020F0502020204030204" pitchFamily="34" charset="0"/>
                        </a:rPr>
                        <a:t>€149,4 MLN</a:t>
                      </a:r>
                      <a:endParaRPr lang="it-IT" sz="1200" b="1" dirty="0">
                        <a:latin typeface="Calibri" panose="020F0502020204030204" pitchFamily="34" charset="0"/>
                        <a:cs typeface="Calibri" panose="020F0502020204030204" pitchFamily="34" charset="0"/>
                      </a:endParaRPr>
                    </a:p>
                  </a:txBody>
                  <a:tcPr anchor="ctr"/>
                </a:tc>
                <a:tc vMerge="1">
                  <a:txBody>
                    <a:bodyPr/>
                    <a:lstStyle/>
                    <a:p>
                      <a:pPr algn="ctr"/>
                      <a:endParaRPr lang="it-IT" sz="1200" dirty="0">
                        <a:latin typeface="+mn-lt"/>
                      </a:endParaRPr>
                    </a:p>
                  </a:txBody>
                  <a:tcPr anchor="ctr"/>
                </a:tc>
                <a:extLst>
                  <a:ext uri="{0D108BD9-81ED-4DB2-BD59-A6C34878D82A}">
                    <a16:rowId xmlns:a16="http://schemas.microsoft.com/office/drawing/2014/main" val="1311784330"/>
                  </a:ext>
                </a:extLst>
              </a:tr>
              <a:tr h="369370">
                <a:tc rowSpan="2">
                  <a:txBody>
                    <a:bodyPr/>
                    <a:lstStyle/>
                    <a:p>
                      <a:pPr algn="l"/>
                      <a:r>
                        <a:rPr lang="de-DE" sz="1200" kern="1200" dirty="0" smtClean="0">
                          <a:effectLst/>
                          <a:latin typeface="Calibri" panose="020F0502020204030204" pitchFamily="34" charset="0"/>
                          <a:cs typeface="Calibri" panose="020F0502020204030204" pitchFamily="34" charset="0"/>
                        </a:rPr>
                        <a:t>Art. 32 bis, D.L. n. 269 del 30-09-2003 - L. 244/07 </a:t>
                      </a:r>
                      <a:r>
                        <a:rPr lang="de-DE" sz="1200" kern="1200" dirty="0" err="1" smtClean="0">
                          <a:effectLst/>
                          <a:latin typeface="Calibri" panose="020F0502020204030204" pitchFamily="34" charset="0"/>
                          <a:cs typeface="Calibri" panose="020F0502020204030204" pitchFamily="34" charset="0"/>
                        </a:rPr>
                        <a:t>Annualità</a:t>
                      </a:r>
                      <a:r>
                        <a:rPr lang="de-DE" sz="1200" kern="1200" baseline="0" dirty="0" smtClean="0">
                          <a:effectLst/>
                          <a:latin typeface="Calibri" panose="020F0502020204030204" pitchFamily="34" charset="0"/>
                          <a:cs typeface="Calibri" panose="020F0502020204030204" pitchFamily="34" charset="0"/>
                        </a:rPr>
                        <a:t> 2014;2015;2016;2017</a:t>
                      </a:r>
                      <a:endParaRPr lang="it-IT" sz="1200" dirty="0">
                        <a:latin typeface="Calibri" panose="020F0502020204030204" pitchFamily="34" charset="0"/>
                        <a:cs typeface="Calibri" panose="020F0502020204030204" pitchFamily="34" charset="0"/>
                      </a:endParaRPr>
                    </a:p>
                  </a:txBody>
                  <a:tcPr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it-IT" sz="1200" dirty="0" smtClean="0">
                          <a:latin typeface="Calibri" panose="020F0502020204030204" pitchFamily="34" charset="0"/>
                          <a:cs typeface="Calibri" panose="020F0502020204030204" pitchFamily="34" charset="0"/>
                        </a:rPr>
                        <a:t>N.</a:t>
                      </a:r>
                      <a:r>
                        <a:rPr lang="it-IT" sz="1200" baseline="0" dirty="0" smtClean="0">
                          <a:latin typeface="Calibri" panose="020F0502020204030204" pitchFamily="34" charset="0"/>
                          <a:cs typeface="Calibri" panose="020F0502020204030204" pitchFamily="34" charset="0"/>
                        </a:rPr>
                        <a:t> interventi</a:t>
                      </a:r>
                      <a:endParaRPr lang="it-IT" sz="1200" dirty="0" smtClean="0">
                        <a:latin typeface="Calibri" panose="020F0502020204030204" pitchFamily="34" charset="0"/>
                        <a:cs typeface="Calibri" panose="020F0502020204030204" pitchFamily="34" charset="0"/>
                      </a:endParaRPr>
                    </a:p>
                  </a:txBody>
                  <a:tcPr anchor="ctr"/>
                </a:tc>
                <a:tc>
                  <a:txBody>
                    <a:bodyPr/>
                    <a:lstStyle/>
                    <a:p>
                      <a:pPr algn="ctr"/>
                      <a:r>
                        <a:rPr lang="it-IT" sz="1200" dirty="0" smtClean="0">
                          <a:latin typeface="Calibri" panose="020F0502020204030204" pitchFamily="34" charset="0"/>
                          <a:cs typeface="Calibri" panose="020F0502020204030204" pitchFamily="34" charset="0"/>
                        </a:rPr>
                        <a:t>3</a:t>
                      </a:r>
                      <a:endParaRPr lang="it-IT" sz="1200" b="0" dirty="0">
                        <a:solidFill>
                          <a:schemeClr val="tx1"/>
                        </a:solidFill>
                        <a:latin typeface="Calibri" panose="020F0502020204030204" pitchFamily="34" charset="0"/>
                        <a:cs typeface="Calibri" panose="020F0502020204030204" pitchFamily="34" charset="0"/>
                      </a:endParaRPr>
                    </a:p>
                  </a:txBody>
                  <a:tcPr anchor="ctr"/>
                </a:tc>
                <a:tc>
                  <a:txBody>
                    <a:bodyPr/>
                    <a:lstStyle/>
                    <a:p>
                      <a:pPr algn="ctr"/>
                      <a:r>
                        <a:rPr lang="it-IT" sz="1200" dirty="0" smtClean="0">
                          <a:latin typeface="Calibri" panose="020F0502020204030204" pitchFamily="34" charset="0"/>
                          <a:cs typeface="Calibri" panose="020F0502020204030204" pitchFamily="34" charset="0"/>
                        </a:rPr>
                        <a:t>17</a:t>
                      </a:r>
                      <a:endParaRPr lang="it-IT" sz="1200" dirty="0">
                        <a:latin typeface="Calibri" panose="020F0502020204030204" pitchFamily="34" charset="0"/>
                        <a:cs typeface="Calibri" panose="020F0502020204030204" pitchFamily="34" charset="0"/>
                      </a:endParaRPr>
                    </a:p>
                  </a:txBody>
                  <a:tcPr anchor="ctr"/>
                </a:tc>
                <a:tc>
                  <a:txBody>
                    <a:bodyPr/>
                    <a:lstStyle/>
                    <a:p>
                      <a:pPr algn="ctr"/>
                      <a:r>
                        <a:rPr lang="it-IT" sz="1200" dirty="0" smtClean="0">
                          <a:latin typeface="Calibri" panose="020F0502020204030204" pitchFamily="34" charset="0"/>
                          <a:cs typeface="Calibri" panose="020F0502020204030204" pitchFamily="34" charset="0"/>
                        </a:rPr>
                        <a:t>16</a:t>
                      </a:r>
                      <a:endParaRPr lang="it-IT" sz="1200" dirty="0">
                        <a:latin typeface="Calibri" panose="020F0502020204030204" pitchFamily="34" charset="0"/>
                        <a:cs typeface="Calibri" panose="020F0502020204030204" pitchFamily="34" charset="0"/>
                      </a:endParaRPr>
                    </a:p>
                  </a:txBody>
                  <a:tcPr anchor="ctr"/>
                </a:tc>
                <a:tc>
                  <a:txBody>
                    <a:bodyPr/>
                    <a:lstStyle/>
                    <a:p>
                      <a:pPr algn="ctr"/>
                      <a:r>
                        <a:rPr lang="it-IT" sz="1200" b="1" dirty="0" smtClean="0">
                          <a:latin typeface="Calibri" panose="020F0502020204030204" pitchFamily="34" charset="0"/>
                          <a:cs typeface="Calibri" panose="020F0502020204030204" pitchFamily="34" charset="0"/>
                        </a:rPr>
                        <a:t>36</a:t>
                      </a:r>
                      <a:endParaRPr lang="it-IT" sz="1200" b="1" dirty="0">
                        <a:latin typeface="Calibri" panose="020F0502020204030204" pitchFamily="34" charset="0"/>
                        <a:cs typeface="Calibri" panose="020F0502020204030204" pitchFamily="34" charset="0"/>
                      </a:endParaRPr>
                    </a:p>
                  </a:txBody>
                  <a:tcPr anchor="ctr"/>
                </a:tc>
                <a:tc vMerge="1">
                  <a:txBody>
                    <a:bodyPr/>
                    <a:lstStyle/>
                    <a:p>
                      <a:pPr marL="0" marR="0" indent="0" algn="ctr" defTabSz="685800" rtl="0" eaLnBrk="1" fontAlgn="auto" latinLnBrk="0" hangingPunct="1">
                        <a:lnSpc>
                          <a:spcPct val="100000"/>
                        </a:lnSpc>
                        <a:spcBef>
                          <a:spcPts val="0"/>
                        </a:spcBef>
                        <a:spcAft>
                          <a:spcPts val="0"/>
                        </a:spcAft>
                        <a:buClrTx/>
                        <a:buSzTx/>
                        <a:buFontTx/>
                        <a:buNone/>
                        <a:tabLst/>
                        <a:defRPr/>
                      </a:pPr>
                      <a:endParaRPr lang="it-IT" sz="1200" dirty="0" smtClean="0">
                        <a:latin typeface="+mn-lt"/>
                      </a:endParaRPr>
                    </a:p>
                  </a:txBody>
                  <a:tcPr anchor="ctr">
                    <a:lnL w="12700" cmpd="sng">
                      <a:noFill/>
                    </a:lnL>
                    <a:lnT w="9525" cap="flat" cmpd="sng" algn="ctr">
                      <a:noFill/>
                      <a:prstDash val="solid"/>
                      <a:round/>
                      <a:headEnd type="none" w="med" len="med"/>
                      <a:tailEnd type="none" w="med" len="med"/>
                    </a:lnT>
                    <a:lnB w="9525" cap="flat" cmpd="sng" algn="ctr">
                      <a:noFill/>
                      <a:prstDash val="solid"/>
                      <a:round/>
                      <a:headEnd type="none" w="med" len="med"/>
                      <a:tailEnd type="none" w="med" len="med"/>
                    </a:lnB>
                  </a:tcPr>
                </a:tc>
                <a:extLst>
                  <a:ext uri="{0D108BD9-81ED-4DB2-BD59-A6C34878D82A}">
                    <a16:rowId xmlns:a16="http://schemas.microsoft.com/office/drawing/2014/main" val="314413760"/>
                  </a:ext>
                </a:extLst>
              </a:tr>
              <a:tr h="264556">
                <a:tc vMerge="1">
                  <a:txBody>
                    <a:bodyPr/>
                    <a:lstStyle/>
                    <a:p>
                      <a:endParaRPr lang="it-IT"/>
                    </a:p>
                  </a:txBody>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it-IT" sz="1200" dirty="0" smtClean="0">
                          <a:latin typeface="Calibri" panose="020F0502020204030204" pitchFamily="34" charset="0"/>
                          <a:cs typeface="Calibri" panose="020F0502020204030204" pitchFamily="34" charset="0"/>
                        </a:rPr>
                        <a:t>Importo €</a:t>
                      </a:r>
                      <a:endParaRPr lang="it-IT" sz="1200" dirty="0">
                        <a:latin typeface="Calibri" panose="020F0502020204030204" pitchFamily="34" charset="0"/>
                        <a:cs typeface="Calibri" panose="020F0502020204030204" pitchFamily="34" charset="0"/>
                      </a:endParaRPr>
                    </a:p>
                  </a:txBody>
                  <a:tcPr anchor="ctr"/>
                </a:tc>
                <a:tc>
                  <a:txBody>
                    <a:bodyPr/>
                    <a:lstStyle/>
                    <a:p>
                      <a:pPr algn="ctr"/>
                      <a:r>
                        <a:rPr lang="it-IT" sz="1200" dirty="0" smtClean="0">
                          <a:latin typeface="Calibri" panose="020F0502020204030204" pitchFamily="34" charset="0"/>
                          <a:cs typeface="Calibri" panose="020F0502020204030204" pitchFamily="34" charset="0"/>
                        </a:rPr>
                        <a:t>€2 MLN</a:t>
                      </a:r>
                      <a:endParaRPr lang="it-IT" sz="1200" dirty="0">
                        <a:latin typeface="Calibri" panose="020F0502020204030204" pitchFamily="34" charset="0"/>
                        <a:cs typeface="Calibri" panose="020F0502020204030204" pitchFamily="34" charset="0"/>
                      </a:endParaRPr>
                    </a:p>
                  </a:txBody>
                  <a:tcPr anchor="ctr"/>
                </a:tc>
                <a:tc>
                  <a:txBody>
                    <a:bodyPr/>
                    <a:lstStyle/>
                    <a:p>
                      <a:pPr algn="ctr"/>
                      <a:r>
                        <a:rPr lang="it-IT" sz="1200" dirty="0" smtClean="0">
                          <a:latin typeface="Calibri" panose="020F0502020204030204" pitchFamily="34" charset="0"/>
                          <a:cs typeface="Calibri" panose="020F0502020204030204" pitchFamily="34" charset="0"/>
                        </a:rPr>
                        <a:t>€ 8 MLN</a:t>
                      </a:r>
                      <a:endParaRPr lang="it-IT" sz="1200" dirty="0">
                        <a:latin typeface="Calibri" panose="020F0502020204030204" pitchFamily="34" charset="0"/>
                        <a:cs typeface="Calibri" panose="020F0502020204030204" pitchFamily="34" charset="0"/>
                      </a:endParaRPr>
                    </a:p>
                  </a:txBody>
                  <a:tcPr anchor="ctr"/>
                </a:tc>
                <a:tc>
                  <a:txBody>
                    <a:bodyPr/>
                    <a:lstStyle/>
                    <a:p>
                      <a:pPr algn="ctr"/>
                      <a:r>
                        <a:rPr lang="it-IT" sz="1200" dirty="0" smtClean="0">
                          <a:latin typeface="Calibri" panose="020F0502020204030204" pitchFamily="34" charset="0"/>
                          <a:cs typeface="Calibri" panose="020F0502020204030204" pitchFamily="34" charset="0"/>
                        </a:rPr>
                        <a:t>€ 4 MLN</a:t>
                      </a:r>
                      <a:endParaRPr lang="it-IT" sz="1200" dirty="0">
                        <a:latin typeface="Calibri" panose="020F0502020204030204" pitchFamily="34" charset="0"/>
                        <a:cs typeface="Calibri" panose="020F0502020204030204" pitchFamily="34" charset="0"/>
                      </a:endParaRPr>
                    </a:p>
                  </a:txBody>
                  <a:tcPr anchor="ctr"/>
                </a:tc>
                <a:tc>
                  <a:txBody>
                    <a:bodyPr/>
                    <a:lstStyle/>
                    <a:p>
                      <a:pPr algn="ctr"/>
                      <a:r>
                        <a:rPr lang="it-IT" sz="1200" b="1" dirty="0" smtClean="0">
                          <a:latin typeface="Calibri" panose="020F0502020204030204" pitchFamily="34" charset="0"/>
                          <a:cs typeface="Calibri" panose="020F0502020204030204" pitchFamily="34" charset="0"/>
                        </a:rPr>
                        <a:t>€ 14 MLN</a:t>
                      </a:r>
                      <a:endParaRPr lang="it-IT" sz="1200" b="1" dirty="0">
                        <a:latin typeface="Calibri" panose="020F0502020204030204" pitchFamily="34" charset="0"/>
                        <a:cs typeface="Calibri" panose="020F0502020204030204" pitchFamily="34" charset="0"/>
                      </a:endParaRPr>
                    </a:p>
                  </a:txBody>
                  <a:tcPr anchor="ctr"/>
                </a:tc>
                <a:tc vMerge="1">
                  <a:txBody>
                    <a:bodyPr/>
                    <a:lstStyle/>
                    <a:p>
                      <a:pPr marL="0" marR="0" indent="0" algn="ctr" defTabSz="685800" rtl="0" eaLnBrk="1" fontAlgn="auto" latinLnBrk="0" hangingPunct="1">
                        <a:lnSpc>
                          <a:spcPct val="100000"/>
                        </a:lnSpc>
                        <a:spcBef>
                          <a:spcPts val="0"/>
                        </a:spcBef>
                        <a:spcAft>
                          <a:spcPts val="0"/>
                        </a:spcAft>
                        <a:buClrTx/>
                        <a:buSzTx/>
                        <a:buFontTx/>
                        <a:buNone/>
                        <a:tabLst/>
                        <a:defRPr/>
                      </a:pPr>
                      <a:endParaRPr lang="it-IT" sz="1200" dirty="0">
                        <a:latin typeface="+mn-lt"/>
                      </a:endParaRPr>
                    </a:p>
                  </a:txBody>
                  <a:tcPr anchor="ctr"/>
                </a:tc>
                <a:extLst>
                  <a:ext uri="{0D108BD9-81ED-4DB2-BD59-A6C34878D82A}">
                    <a16:rowId xmlns:a16="http://schemas.microsoft.com/office/drawing/2014/main" val="4213478415"/>
                  </a:ext>
                </a:extLst>
              </a:tr>
              <a:tr h="369370">
                <a:tc rowSpan="2">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it-IT" sz="1200" kern="1200" dirty="0" smtClean="0">
                          <a:effectLst/>
                          <a:latin typeface="Calibri" panose="020F0502020204030204" pitchFamily="34" charset="0"/>
                          <a:cs typeface="Calibri" panose="020F0502020204030204" pitchFamily="34" charset="0"/>
                        </a:rPr>
                        <a:t>POR Calabria FESR 2014 - 2020</a:t>
                      </a:r>
                      <a:endParaRPr lang="it-IT" sz="1200" b="0" i="0" kern="1200" dirty="0" smtClean="0">
                        <a:solidFill>
                          <a:schemeClr val="tx1"/>
                        </a:solidFill>
                        <a:effectLst/>
                        <a:latin typeface="Calibri" panose="020F0502020204030204" pitchFamily="34" charset="0"/>
                        <a:ea typeface="+mn-ea"/>
                        <a:cs typeface="Calibri" panose="020F0502020204030204" pitchFamily="34" charset="0"/>
                      </a:endParaRPr>
                    </a:p>
                  </a:txBody>
                  <a:tcPr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it-IT" sz="1200" dirty="0" smtClean="0">
                          <a:latin typeface="Calibri" panose="020F0502020204030204" pitchFamily="34" charset="0"/>
                          <a:cs typeface="Calibri" panose="020F0502020204030204" pitchFamily="34" charset="0"/>
                        </a:rPr>
                        <a:t>N.</a:t>
                      </a:r>
                      <a:r>
                        <a:rPr lang="it-IT" sz="1200" baseline="0" dirty="0" smtClean="0">
                          <a:latin typeface="Calibri" panose="020F0502020204030204" pitchFamily="34" charset="0"/>
                          <a:cs typeface="Calibri" panose="020F0502020204030204" pitchFamily="34" charset="0"/>
                        </a:rPr>
                        <a:t> interventi</a:t>
                      </a:r>
                      <a:endParaRPr lang="it-IT" sz="1200" dirty="0" smtClean="0">
                        <a:latin typeface="Calibri" panose="020F0502020204030204" pitchFamily="34" charset="0"/>
                        <a:cs typeface="Calibri" panose="020F0502020204030204" pitchFamily="34" charset="0"/>
                      </a:endParaRPr>
                    </a:p>
                  </a:txBody>
                  <a:tcPr anchor="ctr"/>
                </a:tc>
                <a:tc>
                  <a:txBody>
                    <a:bodyPr/>
                    <a:lstStyle/>
                    <a:p>
                      <a:pPr algn="ctr"/>
                      <a:r>
                        <a:rPr lang="it-IT" sz="1200" dirty="0" smtClean="0">
                          <a:latin typeface="Calibri" panose="020F0502020204030204" pitchFamily="34" charset="0"/>
                          <a:cs typeface="Calibri" panose="020F0502020204030204" pitchFamily="34" charset="0"/>
                        </a:rPr>
                        <a:t>4</a:t>
                      </a:r>
                      <a:endParaRPr lang="it-IT" sz="1200" dirty="0">
                        <a:latin typeface="Calibri" panose="020F0502020204030204" pitchFamily="34" charset="0"/>
                        <a:cs typeface="Calibri" panose="020F0502020204030204" pitchFamily="34" charset="0"/>
                      </a:endParaRPr>
                    </a:p>
                  </a:txBody>
                  <a:tcPr anchor="ctr"/>
                </a:tc>
                <a:tc>
                  <a:txBody>
                    <a:bodyPr/>
                    <a:lstStyle/>
                    <a:p>
                      <a:pPr algn="ctr"/>
                      <a:r>
                        <a:rPr lang="it-IT" sz="1200" dirty="0" smtClean="0">
                          <a:latin typeface="Calibri" panose="020F0502020204030204" pitchFamily="34" charset="0"/>
                          <a:cs typeface="Calibri" panose="020F0502020204030204" pitchFamily="34" charset="0"/>
                        </a:rPr>
                        <a:t>-</a:t>
                      </a:r>
                      <a:endParaRPr lang="it-IT" sz="1200" dirty="0">
                        <a:latin typeface="Calibri" panose="020F0502020204030204" pitchFamily="34" charset="0"/>
                        <a:cs typeface="Calibri" panose="020F0502020204030204" pitchFamily="34" charset="0"/>
                      </a:endParaRPr>
                    </a:p>
                  </a:txBody>
                  <a:tcPr anchor="ctr"/>
                </a:tc>
                <a:tc>
                  <a:txBody>
                    <a:bodyPr/>
                    <a:lstStyle/>
                    <a:p>
                      <a:pPr algn="ctr"/>
                      <a:r>
                        <a:rPr lang="it-IT" sz="1200" dirty="0" smtClean="0">
                          <a:latin typeface="Calibri" panose="020F0502020204030204" pitchFamily="34" charset="0"/>
                          <a:cs typeface="Calibri" panose="020F0502020204030204" pitchFamily="34" charset="0"/>
                        </a:rPr>
                        <a:t>-</a:t>
                      </a:r>
                      <a:endParaRPr lang="it-IT" sz="1200" dirty="0">
                        <a:latin typeface="Calibri" panose="020F0502020204030204" pitchFamily="34" charset="0"/>
                        <a:cs typeface="Calibri" panose="020F0502020204030204" pitchFamily="34" charset="0"/>
                      </a:endParaRPr>
                    </a:p>
                  </a:txBody>
                  <a:tcPr anchor="ctr"/>
                </a:tc>
                <a:tc>
                  <a:txBody>
                    <a:bodyPr/>
                    <a:lstStyle/>
                    <a:p>
                      <a:pPr algn="ctr"/>
                      <a:r>
                        <a:rPr lang="it-IT" sz="1200" b="1" dirty="0" smtClean="0">
                          <a:latin typeface="Calibri" panose="020F0502020204030204" pitchFamily="34" charset="0"/>
                          <a:cs typeface="Calibri" panose="020F0502020204030204" pitchFamily="34" charset="0"/>
                        </a:rPr>
                        <a:t>4</a:t>
                      </a:r>
                      <a:endParaRPr lang="it-IT" sz="1200" b="1" dirty="0">
                        <a:latin typeface="Calibri" panose="020F0502020204030204" pitchFamily="34" charset="0"/>
                        <a:cs typeface="Calibri" panose="020F0502020204030204" pitchFamily="34" charset="0"/>
                      </a:endParaRPr>
                    </a:p>
                  </a:txBody>
                  <a:tcPr anchor="ctr"/>
                </a:tc>
                <a:tc vMerge="1">
                  <a:txBody>
                    <a:bodyPr/>
                    <a:lstStyle/>
                    <a:p>
                      <a:pPr marL="0" marR="0" indent="0" algn="ctr" defTabSz="685800" rtl="0" eaLnBrk="1" fontAlgn="auto" latinLnBrk="0" hangingPunct="1">
                        <a:lnSpc>
                          <a:spcPct val="100000"/>
                        </a:lnSpc>
                        <a:spcBef>
                          <a:spcPts val="0"/>
                        </a:spcBef>
                        <a:spcAft>
                          <a:spcPts val="0"/>
                        </a:spcAft>
                        <a:buClrTx/>
                        <a:buSzTx/>
                        <a:buFontTx/>
                        <a:buNone/>
                        <a:tabLst/>
                        <a:defRPr/>
                      </a:pPr>
                      <a:endParaRPr lang="it-IT" sz="1200" dirty="0" smtClean="0">
                        <a:latin typeface="+mn-lt"/>
                      </a:endParaRPr>
                    </a:p>
                  </a:txBody>
                  <a:tcPr anchor="ctr"/>
                </a:tc>
                <a:extLst>
                  <a:ext uri="{0D108BD9-81ED-4DB2-BD59-A6C34878D82A}">
                    <a16:rowId xmlns:a16="http://schemas.microsoft.com/office/drawing/2014/main" val="2757071530"/>
                  </a:ext>
                </a:extLst>
              </a:tr>
              <a:tr h="264556">
                <a:tc vMerge="1">
                  <a:txBody>
                    <a:bodyPr/>
                    <a:lstStyle/>
                    <a:p>
                      <a:endParaRPr lang="it-IT"/>
                    </a:p>
                  </a:txBody>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it-IT" sz="1200" dirty="0" smtClean="0">
                          <a:latin typeface="Calibri" panose="020F0502020204030204" pitchFamily="34" charset="0"/>
                          <a:cs typeface="Calibri" panose="020F0502020204030204" pitchFamily="34" charset="0"/>
                        </a:rPr>
                        <a:t>Importo €</a:t>
                      </a:r>
                      <a:endParaRPr lang="it-IT" sz="1200" dirty="0">
                        <a:latin typeface="Calibri" panose="020F0502020204030204" pitchFamily="34" charset="0"/>
                        <a:cs typeface="Calibri" panose="020F0502020204030204" pitchFamily="34" charset="0"/>
                      </a:endParaRPr>
                    </a:p>
                  </a:txBody>
                  <a:tcPr anchor="ctr"/>
                </a:tc>
                <a:tc>
                  <a:txBody>
                    <a:bodyPr/>
                    <a:lstStyle/>
                    <a:p>
                      <a:pPr algn="ctr"/>
                      <a:r>
                        <a:rPr lang="it-IT" sz="1200" dirty="0" smtClean="0">
                          <a:latin typeface="Calibri" panose="020F0502020204030204" pitchFamily="34" charset="0"/>
                          <a:cs typeface="Calibri" panose="020F0502020204030204" pitchFamily="34" charset="0"/>
                        </a:rPr>
                        <a:t>€ 32 MLN</a:t>
                      </a:r>
                      <a:endParaRPr lang="it-IT" sz="1200" dirty="0">
                        <a:latin typeface="Calibri" panose="020F0502020204030204" pitchFamily="34" charset="0"/>
                        <a:cs typeface="Calibri" panose="020F0502020204030204" pitchFamily="34" charset="0"/>
                      </a:endParaRPr>
                    </a:p>
                  </a:txBody>
                  <a:tcPr anchor="ctr"/>
                </a:tc>
                <a:tc>
                  <a:txBody>
                    <a:bodyPr/>
                    <a:lstStyle/>
                    <a:p>
                      <a:pPr algn="ctr"/>
                      <a:r>
                        <a:rPr lang="it-IT" sz="1200" dirty="0" smtClean="0">
                          <a:latin typeface="Calibri" panose="020F0502020204030204" pitchFamily="34" charset="0"/>
                          <a:cs typeface="Calibri" panose="020F0502020204030204" pitchFamily="34" charset="0"/>
                        </a:rPr>
                        <a:t>-</a:t>
                      </a:r>
                      <a:endParaRPr lang="it-IT" sz="1200" dirty="0">
                        <a:latin typeface="Calibri" panose="020F0502020204030204" pitchFamily="34" charset="0"/>
                        <a:cs typeface="Calibri" panose="020F0502020204030204" pitchFamily="34" charset="0"/>
                      </a:endParaRPr>
                    </a:p>
                  </a:txBody>
                  <a:tcPr anchor="ctr"/>
                </a:tc>
                <a:tc>
                  <a:txBody>
                    <a:bodyPr/>
                    <a:lstStyle/>
                    <a:p>
                      <a:pPr algn="ctr"/>
                      <a:r>
                        <a:rPr lang="it-IT" sz="1200" dirty="0" smtClean="0">
                          <a:latin typeface="Calibri" panose="020F0502020204030204" pitchFamily="34" charset="0"/>
                          <a:cs typeface="Calibri" panose="020F0502020204030204" pitchFamily="34" charset="0"/>
                        </a:rPr>
                        <a:t>-</a:t>
                      </a:r>
                      <a:endParaRPr lang="it-IT" sz="1200" dirty="0">
                        <a:latin typeface="Calibri" panose="020F0502020204030204" pitchFamily="34" charset="0"/>
                        <a:cs typeface="Calibri" panose="020F0502020204030204" pitchFamily="34" charset="0"/>
                      </a:endParaRPr>
                    </a:p>
                  </a:txBody>
                  <a:tcPr anchor="ctr"/>
                </a:tc>
                <a:tc>
                  <a:txBody>
                    <a:bodyPr/>
                    <a:lstStyle/>
                    <a:p>
                      <a:pPr algn="ctr"/>
                      <a:r>
                        <a:rPr lang="it-IT" sz="1200" b="1" dirty="0" smtClean="0">
                          <a:latin typeface="Calibri" panose="020F0502020204030204" pitchFamily="34" charset="0"/>
                          <a:cs typeface="Calibri" panose="020F0502020204030204" pitchFamily="34" charset="0"/>
                        </a:rPr>
                        <a:t>€32 MLN</a:t>
                      </a:r>
                      <a:endParaRPr lang="it-IT" sz="1200" b="1" dirty="0">
                        <a:latin typeface="Calibri" panose="020F0502020204030204" pitchFamily="34" charset="0"/>
                        <a:cs typeface="Calibri" panose="020F0502020204030204" pitchFamily="34" charset="0"/>
                      </a:endParaRPr>
                    </a:p>
                  </a:txBody>
                  <a:tcPr anchor="ctr"/>
                </a:tc>
                <a:tc vMerge="1">
                  <a:txBody>
                    <a:bodyPr/>
                    <a:lstStyle/>
                    <a:p>
                      <a:pPr marL="0" marR="0" indent="0" algn="ctr" defTabSz="685800" rtl="0" eaLnBrk="1" fontAlgn="auto" latinLnBrk="0" hangingPunct="1">
                        <a:lnSpc>
                          <a:spcPct val="100000"/>
                        </a:lnSpc>
                        <a:spcBef>
                          <a:spcPts val="0"/>
                        </a:spcBef>
                        <a:spcAft>
                          <a:spcPts val="0"/>
                        </a:spcAft>
                        <a:buClrTx/>
                        <a:buSzTx/>
                        <a:buFontTx/>
                        <a:buNone/>
                        <a:tabLst/>
                        <a:defRPr/>
                      </a:pPr>
                      <a:endParaRPr lang="it-IT" sz="1200" dirty="0">
                        <a:latin typeface="+mn-lt"/>
                      </a:endParaRPr>
                    </a:p>
                  </a:txBody>
                  <a:tcPr anchor="ctr">
                    <a:lnT w="9525" cap="flat" cmpd="sng" algn="ctr">
                      <a:noFill/>
                      <a:prstDash val="solid"/>
                      <a:round/>
                      <a:headEnd type="none" w="med" len="med"/>
                      <a:tailEnd type="none" w="med" len="med"/>
                    </a:lnT>
                    <a:lnB w="9525" cap="flat" cmpd="sng" algn="ctr">
                      <a:noFill/>
                      <a:prstDash val="solid"/>
                      <a:round/>
                      <a:headEnd type="none" w="med" len="med"/>
                      <a:tailEnd type="none" w="med" len="med"/>
                    </a:lnB>
                  </a:tcPr>
                </a:tc>
                <a:extLst>
                  <a:ext uri="{0D108BD9-81ED-4DB2-BD59-A6C34878D82A}">
                    <a16:rowId xmlns:a16="http://schemas.microsoft.com/office/drawing/2014/main" val="2758159930"/>
                  </a:ext>
                </a:extLst>
              </a:tr>
              <a:tr h="369370">
                <a:tc rowSpan="2">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it-IT" sz="1200" dirty="0" smtClean="0">
                          <a:latin typeface="Calibri" panose="020F0502020204030204" pitchFamily="34" charset="0"/>
                          <a:cs typeface="Calibri" panose="020F0502020204030204" pitchFamily="34" charset="0"/>
                        </a:rPr>
                        <a:t>D.L.</a:t>
                      </a:r>
                      <a:r>
                        <a:rPr lang="it-IT" sz="1200" baseline="0" dirty="0" smtClean="0">
                          <a:latin typeface="Calibri" panose="020F0502020204030204" pitchFamily="34" charset="0"/>
                          <a:cs typeface="Calibri" panose="020F0502020204030204" pitchFamily="34" charset="0"/>
                        </a:rPr>
                        <a:t> n. 104 del 12-09-2013 (</a:t>
                      </a:r>
                      <a:r>
                        <a:rPr lang="it-IT" sz="1200" dirty="0" smtClean="0">
                          <a:latin typeface="Calibri" panose="020F0502020204030204" pitchFamily="34" charset="0"/>
                          <a:cs typeface="Calibri" panose="020F0502020204030204" pitchFamily="34" charset="0"/>
                        </a:rPr>
                        <a:t>Mutui Bei) Piano Triennale 2015-2017</a:t>
                      </a:r>
                    </a:p>
                    <a:p>
                      <a:pPr algn="l"/>
                      <a:endParaRPr lang="it-IT" sz="1200" dirty="0">
                        <a:solidFill>
                          <a:srgbClr val="FF0000"/>
                        </a:solidFill>
                        <a:latin typeface="Calibri" panose="020F0502020204030204" pitchFamily="34" charset="0"/>
                        <a:cs typeface="Calibri" panose="020F0502020204030204" pitchFamily="34" charset="0"/>
                      </a:endParaRPr>
                    </a:p>
                  </a:txBody>
                  <a:tcPr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it-IT" sz="1200" dirty="0" smtClean="0">
                          <a:latin typeface="Calibri" panose="020F0502020204030204" pitchFamily="34" charset="0"/>
                          <a:cs typeface="Calibri" panose="020F0502020204030204" pitchFamily="34" charset="0"/>
                        </a:rPr>
                        <a:t>N.</a:t>
                      </a:r>
                      <a:r>
                        <a:rPr lang="it-IT" sz="1200" baseline="0" dirty="0" smtClean="0">
                          <a:latin typeface="Calibri" panose="020F0502020204030204" pitchFamily="34" charset="0"/>
                          <a:cs typeface="Calibri" panose="020F0502020204030204" pitchFamily="34" charset="0"/>
                        </a:rPr>
                        <a:t> interventi</a:t>
                      </a:r>
                      <a:endParaRPr lang="it-IT" sz="1200" dirty="0" smtClean="0">
                        <a:latin typeface="Calibri" panose="020F0502020204030204" pitchFamily="34" charset="0"/>
                        <a:cs typeface="Calibri" panose="020F0502020204030204" pitchFamily="34" charset="0"/>
                      </a:endParaRPr>
                    </a:p>
                  </a:txBody>
                  <a:tcPr anchor="ctr"/>
                </a:tc>
                <a:tc>
                  <a:txBody>
                    <a:bodyPr/>
                    <a:lstStyle/>
                    <a:p>
                      <a:pPr algn="ctr"/>
                      <a:r>
                        <a:rPr lang="it-IT" sz="1200" dirty="0" smtClean="0">
                          <a:latin typeface="Calibri" panose="020F0502020204030204" pitchFamily="34" charset="0"/>
                          <a:cs typeface="Calibri" panose="020F0502020204030204" pitchFamily="34" charset="0"/>
                        </a:rPr>
                        <a:t>30</a:t>
                      </a:r>
                    </a:p>
                  </a:txBody>
                  <a:tcPr anchor="ctr"/>
                </a:tc>
                <a:tc>
                  <a:txBody>
                    <a:bodyPr/>
                    <a:lstStyle/>
                    <a:p>
                      <a:pPr algn="ctr"/>
                      <a:r>
                        <a:rPr lang="it-IT" sz="1200" dirty="0" smtClean="0">
                          <a:latin typeface="Calibri" panose="020F0502020204030204" pitchFamily="34" charset="0"/>
                          <a:cs typeface="Calibri" panose="020F0502020204030204" pitchFamily="34" charset="0"/>
                        </a:rPr>
                        <a:t>56</a:t>
                      </a:r>
                      <a:endParaRPr lang="it-IT" sz="1200" dirty="0">
                        <a:latin typeface="Calibri" panose="020F0502020204030204" pitchFamily="34" charset="0"/>
                        <a:cs typeface="Calibri" panose="020F0502020204030204" pitchFamily="34" charset="0"/>
                      </a:endParaRPr>
                    </a:p>
                  </a:txBody>
                  <a:tcPr anchor="ctr"/>
                </a:tc>
                <a:tc>
                  <a:txBody>
                    <a:bodyPr/>
                    <a:lstStyle/>
                    <a:p>
                      <a:pPr algn="ctr"/>
                      <a:r>
                        <a:rPr lang="it-IT" sz="1200" dirty="0" smtClean="0">
                          <a:latin typeface="Calibri" panose="020F0502020204030204" pitchFamily="34" charset="0"/>
                          <a:cs typeface="Calibri" panose="020F0502020204030204" pitchFamily="34" charset="0"/>
                        </a:rPr>
                        <a:t>12</a:t>
                      </a:r>
                      <a:endParaRPr lang="it-IT" sz="1200" dirty="0">
                        <a:latin typeface="Calibri" panose="020F0502020204030204" pitchFamily="34" charset="0"/>
                        <a:cs typeface="Calibri" panose="020F0502020204030204" pitchFamily="34" charset="0"/>
                      </a:endParaRPr>
                    </a:p>
                  </a:txBody>
                  <a:tcPr anchor="ctr"/>
                </a:tc>
                <a:tc>
                  <a:txBody>
                    <a:bodyPr/>
                    <a:lstStyle/>
                    <a:p>
                      <a:pPr algn="ctr"/>
                      <a:r>
                        <a:rPr lang="it-IT" sz="1200" b="1" dirty="0" smtClean="0">
                          <a:latin typeface="Calibri" panose="020F0502020204030204" pitchFamily="34" charset="0"/>
                          <a:cs typeface="Calibri" panose="020F0502020204030204" pitchFamily="34" charset="0"/>
                        </a:rPr>
                        <a:t>98</a:t>
                      </a:r>
                      <a:endParaRPr lang="it-IT" sz="1200" b="1" dirty="0">
                        <a:latin typeface="Calibri" panose="020F0502020204030204" pitchFamily="34" charset="0"/>
                        <a:cs typeface="Calibri" panose="020F0502020204030204" pitchFamily="34" charset="0"/>
                      </a:endParaRPr>
                    </a:p>
                  </a:txBody>
                  <a:tcPr anchor="ctr"/>
                </a:tc>
                <a:tc vMerge="1">
                  <a:txBody>
                    <a:bodyPr/>
                    <a:lstStyle/>
                    <a:p>
                      <a:pPr marL="0" marR="0" indent="0" algn="ctr" defTabSz="685800" rtl="0" eaLnBrk="1" fontAlgn="auto" latinLnBrk="0" hangingPunct="1">
                        <a:lnSpc>
                          <a:spcPct val="100000"/>
                        </a:lnSpc>
                        <a:spcBef>
                          <a:spcPts val="0"/>
                        </a:spcBef>
                        <a:spcAft>
                          <a:spcPts val="0"/>
                        </a:spcAft>
                        <a:buClrTx/>
                        <a:buSzTx/>
                        <a:buFontTx/>
                        <a:buNone/>
                        <a:tabLst/>
                        <a:defRPr/>
                      </a:pPr>
                      <a:endParaRPr lang="it-IT" sz="1200" dirty="0" smtClean="0">
                        <a:latin typeface="+mn-lt"/>
                      </a:endParaRPr>
                    </a:p>
                  </a:txBody>
                  <a:tcPr anchor="ctr"/>
                </a:tc>
                <a:extLst>
                  <a:ext uri="{0D108BD9-81ED-4DB2-BD59-A6C34878D82A}">
                    <a16:rowId xmlns:a16="http://schemas.microsoft.com/office/drawing/2014/main" val="86965637"/>
                  </a:ext>
                </a:extLst>
              </a:tr>
              <a:tr h="312464">
                <a:tc vMerge="1">
                  <a:txBody>
                    <a:bodyPr/>
                    <a:lstStyle/>
                    <a:p>
                      <a:endParaRPr lang="it-IT"/>
                    </a:p>
                  </a:txBody>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it-IT" sz="1200" dirty="0" smtClean="0">
                          <a:latin typeface="Calibri" panose="020F0502020204030204" pitchFamily="34" charset="0"/>
                          <a:cs typeface="Calibri" panose="020F0502020204030204" pitchFamily="34" charset="0"/>
                        </a:rPr>
                        <a:t>Importo €</a:t>
                      </a:r>
                      <a:endParaRPr lang="it-IT" sz="1200" dirty="0">
                        <a:latin typeface="Calibri" panose="020F0502020204030204" pitchFamily="34" charset="0"/>
                        <a:cs typeface="Calibri" panose="020F0502020204030204" pitchFamily="34" charset="0"/>
                      </a:endParaRPr>
                    </a:p>
                  </a:txBody>
                  <a:tcPr anchor="ctr"/>
                </a:tc>
                <a:tc>
                  <a:txBody>
                    <a:bodyPr/>
                    <a:lstStyle/>
                    <a:p>
                      <a:pPr algn="ctr"/>
                      <a:r>
                        <a:rPr lang="it-IT" sz="1200" dirty="0" smtClean="0">
                          <a:latin typeface="Calibri" panose="020F0502020204030204" pitchFamily="34" charset="0"/>
                          <a:cs typeface="Calibri" panose="020F0502020204030204" pitchFamily="34" charset="0"/>
                        </a:rPr>
                        <a:t>€ 12 MLN</a:t>
                      </a:r>
                      <a:endParaRPr lang="it-IT" sz="1200" dirty="0">
                        <a:latin typeface="Calibri" panose="020F0502020204030204" pitchFamily="34" charset="0"/>
                        <a:cs typeface="Calibri" panose="020F0502020204030204" pitchFamily="34" charset="0"/>
                      </a:endParaRPr>
                    </a:p>
                  </a:txBody>
                  <a:tcPr anchor="ctr"/>
                </a:tc>
                <a:tc>
                  <a:txBody>
                    <a:bodyPr/>
                    <a:lstStyle/>
                    <a:p>
                      <a:pPr algn="ctr"/>
                      <a:r>
                        <a:rPr lang="it-IT" sz="1200" dirty="0" smtClean="0">
                          <a:latin typeface="Calibri" panose="020F0502020204030204" pitchFamily="34" charset="0"/>
                          <a:cs typeface="Calibri" panose="020F0502020204030204" pitchFamily="34" charset="0"/>
                        </a:rPr>
                        <a:t>€ 33 MLN</a:t>
                      </a:r>
                      <a:endParaRPr lang="it-IT" sz="1200" dirty="0">
                        <a:latin typeface="Calibri" panose="020F0502020204030204" pitchFamily="34" charset="0"/>
                        <a:cs typeface="Calibri" panose="020F0502020204030204" pitchFamily="34" charset="0"/>
                      </a:endParaRPr>
                    </a:p>
                  </a:txBody>
                  <a:tcPr anchor="ctr"/>
                </a:tc>
                <a:tc>
                  <a:txBody>
                    <a:bodyPr/>
                    <a:lstStyle/>
                    <a:p>
                      <a:pPr algn="ctr"/>
                      <a:r>
                        <a:rPr lang="it-IT" sz="1200" dirty="0" smtClean="0">
                          <a:latin typeface="Calibri" panose="020F0502020204030204" pitchFamily="34" charset="0"/>
                          <a:cs typeface="Calibri" panose="020F0502020204030204" pitchFamily="34" charset="0"/>
                        </a:rPr>
                        <a:t>€ 8 MLN</a:t>
                      </a:r>
                      <a:endParaRPr lang="it-IT" sz="1200" dirty="0">
                        <a:latin typeface="Calibri" panose="020F0502020204030204" pitchFamily="34" charset="0"/>
                        <a:cs typeface="Calibri" panose="020F0502020204030204" pitchFamily="34" charset="0"/>
                      </a:endParaRPr>
                    </a:p>
                  </a:txBody>
                  <a:tcPr anchor="ctr"/>
                </a:tc>
                <a:tc>
                  <a:txBody>
                    <a:bodyPr/>
                    <a:lstStyle/>
                    <a:p>
                      <a:pPr algn="ctr"/>
                      <a:r>
                        <a:rPr lang="it-IT" sz="1200" b="1" dirty="0" smtClean="0">
                          <a:latin typeface="Calibri" panose="020F0502020204030204" pitchFamily="34" charset="0"/>
                          <a:cs typeface="Calibri" panose="020F0502020204030204" pitchFamily="34" charset="0"/>
                        </a:rPr>
                        <a:t>€53 MLN</a:t>
                      </a:r>
                      <a:endParaRPr lang="it-IT" sz="1200" b="1" dirty="0">
                        <a:latin typeface="Calibri" panose="020F0502020204030204" pitchFamily="34" charset="0"/>
                        <a:cs typeface="Calibri" panose="020F0502020204030204" pitchFamily="34" charset="0"/>
                      </a:endParaRPr>
                    </a:p>
                  </a:txBody>
                  <a:tcPr anchor="ctr"/>
                </a:tc>
                <a:tc vMerge="1">
                  <a:txBody>
                    <a:bodyPr/>
                    <a:lstStyle/>
                    <a:p>
                      <a:pPr marL="0" marR="0" indent="0" algn="ctr" defTabSz="685800" rtl="0" eaLnBrk="1" fontAlgn="auto" latinLnBrk="0" hangingPunct="1">
                        <a:lnSpc>
                          <a:spcPct val="100000"/>
                        </a:lnSpc>
                        <a:spcBef>
                          <a:spcPts val="0"/>
                        </a:spcBef>
                        <a:spcAft>
                          <a:spcPts val="0"/>
                        </a:spcAft>
                        <a:buClrTx/>
                        <a:buSzTx/>
                        <a:buFontTx/>
                        <a:buNone/>
                        <a:tabLst/>
                        <a:defRPr/>
                      </a:pPr>
                      <a:endParaRPr lang="it-IT" sz="1200" dirty="0">
                        <a:latin typeface="+mn-lt"/>
                      </a:endParaRPr>
                    </a:p>
                  </a:txBody>
                  <a:tcPr anchor="ctr">
                    <a:lnT w="9525"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3202094"/>
                  </a:ext>
                </a:extLst>
              </a:tr>
              <a:tr h="198120">
                <a:tc rowSpan="2">
                  <a:txBody>
                    <a:bodyPr/>
                    <a:lstStyle/>
                    <a:p>
                      <a:pPr algn="l"/>
                      <a:r>
                        <a:rPr lang="it-IT" sz="1200" b="1" dirty="0" smtClean="0">
                          <a:latin typeface="Calibri" panose="020F0502020204030204" pitchFamily="34" charset="0"/>
                          <a:cs typeface="Calibri" panose="020F0502020204030204" pitchFamily="34" charset="0"/>
                        </a:rPr>
                        <a:t>TOTALE REGIONE CALABRIA</a:t>
                      </a:r>
                      <a:endParaRPr lang="it-IT" sz="1200" b="1" dirty="0">
                        <a:solidFill>
                          <a:schemeClr val="tx1"/>
                        </a:solidFill>
                        <a:latin typeface="Calibri" panose="020F0502020204030204" pitchFamily="34" charset="0"/>
                        <a:cs typeface="Calibri" panose="020F0502020204030204" pitchFamily="34" charset="0"/>
                      </a:endParaRPr>
                    </a:p>
                  </a:txBody>
                  <a:tcPr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it-IT" sz="1200" b="1" dirty="0" smtClean="0">
                          <a:latin typeface="Calibri" panose="020F0502020204030204" pitchFamily="34" charset="0"/>
                          <a:cs typeface="Calibri" panose="020F0502020204030204" pitchFamily="34" charset="0"/>
                        </a:rPr>
                        <a:t>N.</a:t>
                      </a:r>
                      <a:r>
                        <a:rPr lang="it-IT" sz="1200" b="1" baseline="0" dirty="0" smtClean="0">
                          <a:latin typeface="Calibri" panose="020F0502020204030204" pitchFamily="34" charset="0"/>
                          <a:cs typeface="Calibri" panose="020F0502020204030204" pitchFamily="34" charset="0"/>
                        </a:rPr>
                        <a:t> interventi</a:t>
                      </a:r>
                      <a:endParaRPr lang="it-IT" sz="1200" b="1" dirty="0" smtClean="0">
                        <a:latin typeface="Calibri" panose="020F0502020204030204" pitchFamily="34" charset="0"/>
                        <a:cs typeface="Calibri" panose="020F0502020204030204" pitchFamily="34" charset="0"/>
                      </a:endParaRPr>
                    </a:p>
                    <a:p>
                      <a:pPr marL="0" marR="0" indent="0" algn="ctr" defTabSz="685800" rtl="0" eaLnBrk="1" fontAlgn="auto" latinLnBrk="0" hangingPunct="1">
                        <a:lnSpc>
                          <a:spcPct val="100000"/>
                        </a:lnSpc>
                        <a:spcBef>
                          <a:spcPts val="0"/>
                        </a:spcBef>
                        <a:spcAft>
                          <a:spcPts val="0"/>
                        </a:spcAft>
                        <a:buClrTx/>
                        <a:buSzTx/>
                        <a:buFontTx/>
                        <a:buNone/>
                        <a:tabLst/>
                        <a:defRPr/>
                      </a:pPr>
                      <a:endParaRPr lang="it-IT" sz="1200" b="1" dirty="0">
                        <a:latin typeface="Calibri" panose="020F0502020204030204" pitchFamily="34" charset="0"/>
                        <a:cs typeface="Calibri" panose="020F0502020204030204" pitchFamily="34" charset="0"/>
                      </a:endParaRPr>
                    </a:p>
                  </a:txBody>
                  <a:tcPr anchor="ctr"/>
                </a:tc>
                <a:tc>
                  <a:txBody>
                    <a:bodyPr/>
                    <a:lstStyle/>
                    <a:p>
                      <a:pPr algn="ctr"/>
                      <a:r>
                        <a:rPr lang="it-IT" sz="1200" b="1" dirty="0" smtClean="0">
                          <a:latin typeface="Calibri" panose="020F0502020204030204" pitchFamily="34" charset="0"/>
                          <a:cs typeface="Calibri" panose="020F0502020204030204" pitchFamily="34" charset="0"/>
                        </a:rPr>
                        <a:t>247</a:t>
                      </a:r>
                      <a:endParaRPr lang="it-IT" sz="1200" b="1" dirty="0">
                        <a:latin typeface="Calibri" panose="020F0502020204030204" pitchFamily="34" charset="0"/>
                        <a:cs typeface="Calibri" panose="020F0502020204030204" pitchFamily="34" charset="0"/>
                      </a:endParaRPr>
                    </a:p>
                  </a:txBody>
                  <a:tcPr anchor="ctr"/>
                </a:tc>
                <a:tc>
                  <a:txBody>
                    <a:bodyPr/>
                    <a:lstStyle/>
                    <a:p>
                      <a:pPr algn="ctr"/>
                      <a:r>
                        <a:rPr lang="it-IT" sz="1200" b="1" dirty="0" smtClean="0">
                          <a:latin typeface="Calibri" panose="020F0502020204030204" pitchFamily="34" charset="0"/>
                          <a:cs typeface="Calibri" panose="020F0502020204030204" pitchFamily="34" charset="0"/>
                        </a:rPr>
                        <a:t>113</a:t>
                      </a:r>
                      <a:endParaRPr lang="it-IT" sz="1200" b="1" dirty="0">
                        <a:latin typeface="Calibri" panose="020F0502020204030204" pitchFamily="34" charset="0"/>
                        <a:cs typeface="Calibri" panose="020F0502020204030204" pitchFamily="34" charset="0"/>
                      </a:endParaRPr>
                    </a:p>
                  </a:txBody>
                  <a:tcPr anchor="ctr"/>
                </a:tc>
                <a:tc>
                  <a:txBody>
                    <a:bodyPr/>
                    <a:lstStyle/>
                    <a:p>
                      <a:pPr algn="ctr"/>
                      <a:r>
                        <a:rPr lang="it-IT" sz="1200" b="1" dirty="0" smtClean="0">
                          <a:latin typeface="Calibri" panose="020F0502020204030204" pitchFamily="34" charset="0"/>
                          <a:cs typeface="Calibri" panose="020F0502020204030204" pitchFamily="34" charset="0"/>
                        </a:rPr>
                        <a:t>29</a:t>
                      </a:r>
                      <a:endParaRPr lang="it-IT" sz="1200" b="1" dirty="0">
                        <a:latin typeface="Calibri" panose="020F0502020204030204" pitchFamily="34" charset="0"/>
                        <a:cs typeface="Calibri" panose="020F0502020204030204" pitchFamily="34" charset="0"/>
                      </a:endParaRPr>
                    </a:p>
                  </a:txBody>
                  <a:tcPr anchor="ctr"/>
                </a:tc>
                <a:tc>
                  <a:txBody>
                    <a:bodyPr/>
                    <a:lstStyle/>
                    <a:p>
                      <a:pPr algn="ctr"/>
                      <a:r>
                        <a:rPr lang="it-IT" sz="1200" b="1" dirty="0" smtClean="0">
                          <a:latin typeface="Calibri" panose="020F0502020204030204" pitchFamily="34" charset="0"/>
                          <a:cs typeface="Calibri" panose="020F0502020204030204" pitchFamily="34" charset="0"/>
                        </a:rPr>
                        <a:t>389</a:t>
                      </a:r>
                      <a:endParaRPr lang="it-IT" sz="1200" b="1" dirty="0">
                        <a:latin typeface="Calibri" panose="020F0502020204030204" pitchFamily="34" charset="0"/>
                        <a:cs typeface="Calibri" panose="020F0502020204030204" pitchFamily="34" charset="0"/>
                      </a:endParaRPr>
                    </a:p>
                  </a:txBody>
                  <a:tcPr anchor="ct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it-IT" sz="1000" b="1" dirty="0" smtClean="0">
                        <a:latin typeface="+mn-lt"/>
                      </a:endParaRPr>
                    </a:p>
                  </a:txBody>
                  <a:tcPr anchor="ctr">
                    <a:lnR w="12700" cmpd="sng">
                      <a:noFill/>
                    </a:lnR>
                    <a:lnT w="9525"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43663092"/>
                  </a:ext>
                </a:extLst>
              </a:tr>
              <a:tr h="198120">
                <a:tc vMerge="1">
                  <a:txBody>
                    <a:bodyPr/>
                    <a:lstStyle/>
                    <a:p>
                      <a:pPr algn="l"/>
                      <a:endParaRPr lang="it-IT" sz="1000" dirty="0">
                        <a:solidFill>
                          <a:schemeClr val="tx1"/>
                        </a:solidFill>
                        <a:latin typeface="+mn-lt"/>
                      </a:endParaRPr>
                    </a:p>
                  </a:txBody>
                  <a:tcPr anchor="ctr">
                    <a:lnL w="9525" cap="flat" cmpd="sng" algn="ctr">
                      <a:solidFill>
                        <a:schemeClr val="tx1"/>
                      </a:solidFill>
                      <a:prstDash val="solid"/>
                      <a:round/>
                      <a:headEnd type="none" w="med" len="med"/>
                      <a:tailEnd type="none" w="med" len="med"/>
                    </a:lnL>
                    <a:lnT w="9525"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it-IT" sz="1200" b="1" dirty="0" smtClean="0">
                          <a:latin typeface="Calibri" panose="020F0502020204030204" pitchFamily="34" charset="0"/>
                          <a:cs typeface="Calibri" panose="020F0502020204030204" pitchFamily="34" charset="0"/>
                        </a:rPr>
                        <a:t>Importo €</a:t>
                      </a:r>
                    </a:p>
                    <a:p>
                      <a:pPr marL="0" marR="0" indent="0" algn="ctr" defTabSz="685800" rtl="0" eaLnBrk="1" fontAlgn="auto" latinLnBrk="0" hangingPunct="1">
                        <a:lnSpc>
                          <a:spcPct val="100000"/>
                        </a:lnSpc>
                        <a:spcBef>
                          <a:spcPts val="0"/>
                        </a:spcBef>
                        <a:spcAft>
                          <a:spcPts val="0"/>
                        </a:spcAft>
                        <a:buClrTx/>
                        <a:buSzTx/>
                        <a:buFontTx/>
                        <a:buNone/>
                        <a:tabLst/>
                        <a:defRPr/>
                      </a:pPr>
                      <a:endParaRPr lang="it-IT" sz="1200" b="1" dirty="0">
                        <a:latin typeface="Calibri" panose="020F0502020204030204" pitchFamily="34" charset="0"/>
                        <a:cs typeface="Calibri" panose="020F0502020204030204" pitchFamily="34" charset="0"/>
                      </a:endParaRPr>
                    </a:p>
                  </a:txBody>
                  <a:tcPr anchor="ctr"/>
                </a:tc>
                <a:tc>
                  <a:txBody>
                    <a:bodyPr/>
                    <a:lstStyle/>
                    <a:p>
                      <a:pPr algn="ctr"/>
                      <a:r>
                        <a:rPr lang="it-IT" sz="1200" b="1" dirty="0" smtClean="0">
                          <a:latin typeface="Calibri" panose="020F0502020204030204" pitchFamily="34" charset="0"/>
                          <a:cs typeface="Calibri" panose="020F0502020204030204" pitchFamily="34" charset="0"/>
                        </a:rPr>
                        <a:t>€</a:t>
                      </a:r>
                      <a:r>
                        <a:rPr lang="it-IT" sz="1200" b="1" baseline="0" dirty="0" smtClean="0">
                          <a:latin typeface="Calibri" panose="020F0502020204030204" pitchFamily="34" charset="0"/>
                          <a:cs typeface="Calibri" panose="020F0502020204030204" pitchFamily="34" charset="0"/>
                        </a:rPr>
                        <a:t> 171 M</a:t>
                      </a:r>
                      <a:r>
                        <a:rPr lang="it-IT" sz="1200" b="1" dirty="0" smtClean="0">
                          <a:latin typeface="Calibri" panose="020F0502020204030204" pitchFamily="34" charset="0"/>
                          <a:cs typeface="Calibri" panose="020F0502020204030204" pitchFamily="34" charset="0"/>
                        </a:rPr>
                        <a:t>LN</a:t>
                      </a:r>
                      <a:endParaRPr lang="it-IT" sz="1200" b="1" dirty="0">
                        <a:latin typeface="Calibri" panose="020F0502020204030204" pitchFamily="34" charset="0"/>
                        <a:cs typeface="Calibri" panose="020F0502020204030204" pitchFamily="34" charset="0"/>
                      </a:endParaRPr>
                    </a:p>
                  </a:txBody>
                  <a:tcPr anchor="ctr"/>
                </a:tc>
                <a:tc>
                  <a:txBody>
                    <a:bodyPr/>
                    <a:lstStyle/>
                    <a:p>
                      <a:pPr algn="ctr"/>
                      <a:r>
                        <a:rPr lang="it-IT" sz="1200" b="1" dirty="0" smtClean="0">
                          <a:latin typeface="Calibri" panose="020F0502020204030204" pitchFamily="34" charset="0"/>
                          <a:cs typeface="Calibri" panose="020F0502020204030204" pitchFamily="34" charset="0"/>
                        </a:rPr>
                        <a:t>€ 65 MLN</a:t>
                      </a:r>
                      <a:endParaRPr lang="it-IT" sz="1200" b="1" dirty="0">
                        <a:latin typeface="Calibri" panose="020F0502020204030204" pitchFamily="34" charset="0"/>
                        <a:cs typeface="Calibri" panose="020F0502020204030204" pitchFamily="34" charset="0"/>
                      </a:endParaRPr>
                    </a:p>
                  </a:txBody>
                  <a:tcPr anchor="ctr"/>
                </a:tc>
                <a:tc>
                  <a:txBody>
                    <a:bodyPr/>
                    <a:lstStyle/>
                    <a:p>
                      <a:pPr algn="ctr"/>
                      <a:r>
                        <a:rPr lang="it-IT" sz="1200" b="1" dirty="0" smtClean="0">
                          <a:latin typeface="Calibri" panose="020F0502020204030204" pitchFamily="34" charset="0"/>
                          <a:cs typeface="Calibri" panose="020F0502020204030204" pitchFamily="34" charset="0"/>
                        </a:rPr>
                        <a:t>€12,4 MLN</a:t>
                      </a:r>
                      <a:endParaRPr lang="it-IT" sz="1200" b="1" dirty="0">
                        <a:latin typeface="Calibri" panose="020F0502020204030204" pitchFamily="34" charset="0"/>
                        <a:cs typeface="Calibri" panose="020F0502020204030204" pitchFamily="34" charset="0"/>
                      </a:endParaRPr>
                    </a:p>
                  </a:txBody>
                  <a:tcPr anchor="ctr"/>
                </a:tc>
                <a:tc>
                  <a:txBody>
                    <a:bodyPr/>
                    <a:lstStyle/>
                    <a:p>
                      <a:pPr algn="ctr"/>
                      <a:r>
                        <a:rPr lang="it-IT" sz="1200" b="1" dirty="0" smtClean="0">
                          <a:latin typeface="Calibri" panose="020F0502020204030204" pitchFamily="34" charset="0"/>
                          <a:cs typeface="Calibri" panose="020F0502020204030204" pitchFamily="34" charset="0"/>
                        </a:rPr>
                        <a:t>€248,4 MLN</a:t>
                      </a:r>
                      <a:endParaRPr lang="it-IT" sz="1200" b="1" dirty="0">
                        <a:latin typeface="Calibri" panose="020F0502020204030204" pitchFamily="34" charset="0"/>
                        <a:cs typeface="Calibri" panose="020F0502020204030204" pitchFamily="34" charset="0"/>
                      </a:endParaRPr>
                    </a:p>
                  </a:txBody>
                  <a:tcPr anchor="ctr"/>
                </a:tc>
                <a:tc vMerge="1">
                  <a:txBody>
                    <a:bodyPr/>
                    <a:lstStyle/>
                    <a:p>
                      <a:endParaRPr lang="it-IT"/>
                    </a:p>
                  </a:txBody>
                  <a:tcPr/>
                </a:tc>
                <a:extLst>
                  <a:ext uri="{0D108BD9-81ED-4DB2-BD59-A6C34878D82A}">
                    <a16:rowId xmlns:a16="http://schemas.microsoft.com/office/drawing/2014/main" val="3263769139"/>
                  </a:ext>
                </a:extLst>
              </a:tr>
            </a:tbl>
          </a:graphicData>
        </a:graphic>
      </p:graphicFrame>
    </p:spTree>
    <p:extLst>
      <p:ext uri="{BB962C8B-B14F-4D97-AF65-F5344CB8AC3E}">
        <p14:creationId xmlns:p14="http://schemas.microsoft.com/office/powerpoint/2010/main" val="2715164669"/>
      </p:ext>
    </p:extLst>
  </p:cSld>
  <p:clrMapOvr>
    <a:masterClrMapping/>
  </p:clrMapOvr>
  <p:transition>
    <p:zoom/>
  </p:transition>
  <p:timing>
    <p:tnLst>
      <p:par>
        <p:cTn id="1" dur="indefinite" restart="never" nodeType="tmRoot"/>
      </p:par>
    </p:tnLst>
  </p:timing>
</p:sld>
</file>

<file path=ppt/theme/theme1.xml><?xml version="1.0" encoding="utf-8"?>
<a:theme xmlns:a="http://schemas.openxmlformats.org/drawingml/2006/main" name="Slide per CdS">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Astro">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Astro">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Slide per CdS</Template>
  <TotalTime>5483</TotalTime>
  <Words>2135</Words>
  <Application>Microsoft Office PowerPoint</Application>
  <PresentationFormat>Presentazione su schermo (4:3)</PresentationFormat>
  <Paragraphs>450</Paragraphs>
  <Slides>22</Slides>
  <Notes>2</Notes>
  <HiddenSlides>0</HiddenSlides>
  <MMClips>0</MMClips>
  <ScaleCrop>false</ScaleCrop>
  <HeadingPairs>
    <vt:vector size="6" baseType="variant">
      <vt:variant>
        <vt:lpstr>Caratteri utilizzati</vt:lpstr>
      </vt:variant>
      <vt:variant>
        <vt:i4>7</vt:i4>
      </vt:variant>
      <vt:variant>
        <vt:lpstr>Tema</vt:lpstr>
      </vt:variant>
      <vt:variant>
        <vt:i4>2</vt:i4>
      </vt:variant>
      <vt:variant>
        <vt:lpstr>Titoli diapositive</vt:lpstr>
      </vt:variant>
      <vt:variant>
        <vt:i4>22</vt:i4>
      </vt:variant>
    </vt:vector>
  </HeadingPairs>
  <TitlesOfParts>
    <vt:vector size="31" baseType="lpstr">
      <vt:lpstr>MS PGothic</vt:lpstr>
      <vt:lpstr>Arial</vt:lpstr>
      <vt:lpstr>Calibri</vt:lpstr>
      <vt:lpstr>Calibri Light</vt:lpstr>
      <vt:lpstr>Proxima Nova Rg</vt:lpstr>
      <vt:lpstr>Verdana</vt:lpstr>
      <vt:lpstr>Wingdings</vt:lpstr>
      <vt:lpstr>Slide per CdS</vt:lpstr>
      <vt:lpstr>Tema di Office</vt:lpstr>
      <vt:lpstr>Presentazione standard di PowerPoint</vt:lpstr>
      <vt:lpstr>CERTIFICATI DI COLLAUDO STATICO E PROGETTO VERIFICHE SISMICHE </vt:lpstr>
      <vt:lpstr>CERTIFICATI DI COLLAUDO STATICO E PROGETTO VERIFICHE SISMICHE </vt:lpstr>
      <vt:lpstr>Presentazione standard di PowerPoint</vt:lpstr>
      <vt:lpstr>Presentazione standard di PowerPoint</vt:lpstr>
      <vt:lpstr>MIUR – VERIFICHE DI VULNERABILITÀ SISMICA E PROGETTAZIONE EVENTUALI INTERVENTI ADEGUAMENTO SISMICO</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CONCESSIONE DI CONTRIBUTI</vt:lpstr>
      <vt:lpstr>DECRETO INTERMINISTERIALE (MEF - MIUR - MIT) n. 47 del 03-01-2018</vt:lpstr>
      <vt:lpstr>AVVISO PUBBLICO</vt:lpstr>
      <vt:lpstr>CONCESSIONE DI CONTRIBUTI</vt:lpstr>
      <vt:lpstr>Verifica sicurezza scuole</vt:lpstr>
      <vt:lpstr>Verifica sicurezza scuole</vt:lpstr>
      <vt:lpstr>Presentazione standard di PowerPoint</vt:lpstr>
      <vt:lpstr>Verifica sicurezza scuole – Attività concordate</vt:lpstr>
      <vt:lpstr>Verifica sicurezza scuole – Attività concordate</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Rosaria</dc:creator>
  <cp:lastModifiedBy>Igag</cp:lastModifiedBy>
  <cp:revision>391</cp:revision>
  <dcterms:created xsi:type="dcterms:W3CDTF">2016-01-29T10:58:29Z</dcterms:created>
  <dcterms:modified xsi:type="dcterms:W3CDTF">2018-07-09T12:08:18Z</dcterms:modified>
</cp:coreProperties>
</file>